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5. Furry friends!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простые слова и весёлые фразы для 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питомцы: знакомая и полезная тема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Pets легко связываются с опытом детей, поэтому новые слова запоминаются быстрее. Короткие модели I have got a pet, It is a cat и I like dogs помогают говорить по-английски уверенно и без лишней сложности.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питомцы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модуле чаще всего встречаются слова cat, dog, rabbit, hamster, fish и bird. Это короткие, удобные для чтения слова, которые помогают быстро узнавать животных на картинках и в подписях.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несколько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также mouse и tortoise: они расширяют словарь темы и делают задания разнообразнее. Ребёнок учится замечать, что не все домашние животные одинаковы по размеру и внешнему виду.
</a:t>
            </a:r>
            <a:endParaRPr lang="en-US" sz="1384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 pet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pet и pets обозначают домашнее животное или домашних животных в целом. Они помогают говорить о теме шире: не только называть одно животное, но и обсуждать питомцев вообще.
</a:t>
            </a:r>
            <a:endParaRPr lang="en-US" sz="1499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a cat — cats, a dog — dogs и a bird — birds помогают видеть, как слово меняется во множественном числе. Это полезно для чтения и очень простых упражнений на сравнение.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третьеклассников особенно удобны слова с ясным звучанием и повторяющимися звуками. Их легко читать вслух, повторять хором и быстро узнавать в коротких предложениях и играх.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теме: названия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Cat: кошка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3695096" y="1238468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со 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cat обычно запоминается одним из первых. Оно короткое, чёткое и часто встречается в заданиях, где нужно назвать животное по картинке или подобрать подпись.
</a:t>
            </a:r>
            <a:endParaRPr lang="en-US" sz="1062" dirty="0"/>
          </a:p>
        </p:txBody>
      </p:sp>
      <p:sp>
        <p:nvSpPr>
          <p:cNvPr id="13" name="Text 3"/>
          <p:cNvSpPr txBox="1"/>
          <p:nvPr/>
        </p:nvSpPr>
        <p:spPr>
          <a:xfrm>
            <a:off x="3695096" y="1975646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кошку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может быть a big cat, a small cat, a black cat или a white cat. Такие сочетания помогают тренировать цвет, размер и простое описание без длинных фраз.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3695096" y="2712829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кошка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о кошке часто появляются действия run, sleep, play и jump. Ребёнок легко строит короткие предложения вроде The cat can jump and sleep.
</a:t>
            </a:r>
            <a:endParaRPr lang="en-US" sz="1213" dirty="0"/>
          </a:p>
        </p:txBody>
      </p:sp>
      <p:sp>
        <p:nvSpPr>
          <p:cNvPr id="15" name="Text 5"/>
          <p:cNvSpPr txBox="1"/>
          <p:nvPr/>
        </p:nvSpPr>
        <p:spPr>
          <a:xfrm>
            <a:off x="3695096" y="344998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 с cat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кошки подходят слова tail, paws, fur, milk и sleep. Они расширяют словарь и помогают замечать детали внешности и привычек животного.
</a:t>
            </a:r>
            <a:endParaRPr lang="en-US" sz="1320" dirty="0"/>
          </a:p>
        </p:txBody>
      </p:sp>
      <p:sp>
        <p:nvSpPr>
          <p:cNvPr id="16" name="Text 6"/>
          <p:cNvSpPr txBox="1"/>
          <p:nvPr/>
        </p:nvSpPr>
        <p:spPr>
          <a:xfrm>
            <a:off x="3695096" y="418711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 упражнениях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 удобно использовать в небольших упражнениях на цвета, части тела и действия. Это знакомое детям слово делает задания понятными и немного смешными, как сама кошка.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 друге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 помогает говорить о дружбе, заботе и любимом питомце. Это одно из самых полезных слов темы, потому что его легко использовать в коротких и добрых предложениях.
</a:t>
            </a:r>
            <a:endParaRPr lang="en-US" sz="1124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собака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собаки подходят прилагательные big, small, kind, happy и friendly. С их помощью ребёнок учится описывать характер и размер животного очень простыми средствами.
</a:t>
            </a:r>
            <a:endParaRPr lang="en-US" sz="1153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собака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словаре темы есть bark, walk, run, ball, bone и leash. Эти слова связаны с прогулкой и игрой, поэтому ребёнок быстрее понимает их смысл в картинках и заданиях.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dog is big, The dog can run и I like my dog удобны для чтения и запоминания. Они показывают, как из простых слов собрать маленькое высказывание.
</a:t>
            </a:r>
            <a:endParaRPr lang="en-US" sz="1137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 уход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собаки помогает говорить не только о внешности, но и об уходе. Ребёнок может связать животное с прогулкой, кормлением и заботой, не теряясь в длинных объяснениях.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Dog: собака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питомцы: rabbit, hamster, fish, bird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 легко описать как небольшого и милого питомца. Для него подходят короткие фразы вроде A rabbit is small и A rabbit can hop, которые хорошо подходят для начальной школы.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Hamster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Hamster тоже обычно маленький, поэтому его удобно сравнивать с другими животными по размеру. В заданиях часто встречается фраза A hamster can run in a wheel, и она быстро запоминается.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живут в воде, и это помогает ребёнку строить простые предложения о месте обитания. Особенно полезны модели A fish can swim и Fish live in water.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 помогает отрабатывать глагол can с движением и полётом. Простая фраза A bird can fly хорошо читается, легко запоминается и отлично подходит для устных ответов.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описания питомцев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87263" y="1291989"/>
            <a:ext cx="3852937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используются black, white, brown, grey, orange и yellow. С их помощью ребёнок может быстро описать питомца, не придумывая длинных предложений.
</a:t>
            </a:r>
            <a:endParaRPr lang="en-US" sz="1403" dirty="0"/>
          </a:p>
        </p:txBody>
      </p:sp>
      <p:sp>
        <p:nvSpPr>
          <p:cNvPr id="11" name="Text 3"/>
          <p:cNvSpPr txBox="1"/>
          <p:nvPr/>
        </p:nvSpPr>
        <p:spPr>
          <a:xfrm>
            <a:off x="487263" y="2500179"/>
            <a:ext cx="3852937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 black cat, a brown dog, a white rabbit и a grey hamster показывают, как цвет соединяется с названием животного. Это удобный шаблон для чтения и повторения.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487263" y="3708378"/>
            <a:ext cx="3852937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длина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small, long и short помогают описывать питомцев точнее. Они особенно полезны в заданиях, где нужно сравнить животных или выбрать подходящее описание.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4800638" y="1291989"/>
            <a:ext cx="3852937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cute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Cute часто встречается рядом с названиями животных и делает описание добрым и понятным. Ребёнку легко сказать a cute cat или a cute rabbit и почувствовать себя настоящим английским зоологом.
</a:t>
            </a:r>
            <a:endParaRPr lang="en-US" sz="1396" dirty="0"/>
          </a:p>
        </p:txBody>
      </p:sp>
      <p:sp>
        <p:nvSpPr>
          <p:cNvPr id="14" name="Text 6"/>
          <p:cNvSpPr txBox="1"/>
          <p:nvPr/>
        </p:nvSpPr>
        <p:spPr>
          <a:xfrm>
            <a:off x="4800638" y="2500179"/>
            <a:ext cx="3852937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хорошо работают в очень коротких предложениях. Их легко прочитать, повторить и быстро узнать в картинках, поэтому они отлично подходят для младших школьников.
</a:t>
            </a:r>
            <a:endParaRPr lang="en-US" sz="14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Ушки и хвостик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животного могут быть big ears и a long tail, и это сразу делает описание живым. Дети легко узнают такие детали на картинке и называют их вслух без долгих раздумий. Такие слова помогают тренировать наблюдательность и чтение.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нос и лапы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eyes, nose, paws и legs часто встречаются вместе, потому что они описывают внешность очень просто. Ребёнок может сказать small paws или big eyes и сразу почувствовать, что уже умеет говорить по-английски о питомце.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 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head и fur помогают заметить ещё больше деталей. Они подходят для коротких подписей к рисункам, где нужно быстро понять, какая часть тела изображена, и назвать её правильно.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короткое предложение о питомце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собрать простой ответ о животном из знакомых фраз.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питомец?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Have you got a pet? помогает быстро начать разговор. Ответы Yes, I have и No, I haven’t короткие, понятные и подходят даже тем, кто только начинает говорить.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это животное?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it? учит называть питомца без лишних слов. Ответ It is a dog или It is a hamster показывает, как просто сообщить нужную информацию.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кошка?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a cat? помогает уточнять информацию и угадывать животное по признакам. Для ответа достаточно Yes, it is или No, it isn’t, без сложной грамматики.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 ли оно двигаться?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Can it run? тренирует слово can и действие. Ребёнок отвечает Yes, it can или No, it can’t и сразу показывает понимание простого смысла.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без 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удобны для парной работы и мини-диалогов. Они помогают ребёнку отвечать быстро, спокойно и по делу, словно у него в голове маленький английский помощник.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питомцах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действия: what animals can do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3695096" y="1238468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pets дети учат короткие глаголы действия: run, jump, swim, fly, sleep, eat, drink, play. Эти слова легко показывать жестами, поэтому они быстро запоминаются и хорошо работают с картинками.
</a:t>
            </a:r>
            <a:endParaRPr lang="en-US" sz="1039" dirty="0"/>
          </a:p>
        </p:txBody>
      </p:sp>
      <p:sp>
        <p:nvSpPr>
          <p:cNvPr id="13" name="Text 3"/>
          <p:cNvSpPr txBox="1"/>
          <p:nvPr/>
        </p:nvSpPr>
        <p:spPr>
          <a:xfrm>
            <a:off x="3695096" y="1975646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животному удобно подбирать своё действие: the cat can jump, the fish can swim, the dog can run, the bird can fly. Такие фразы помогают строить первые осмысленные предложения.
</a:t>
            </a:r>
            <a:endParaRPr lang="en-US" sz="1039" dirty="0"/>
          </a:p>
        </p:txBody>
      </p:sp>
      <p:sp>
        <p:nvSpPr>
          <p:cNvPr id="14" name="Text 4"/>
          <p:cNvSpPr txBox="1"/>
          <p:nvPr/>
        </p:nvSpPr>
        <p:spPr>
          <a:xfrm>
            <a:off x="3695096" y="2712829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слова действия часто повторяются рядом с изображениями. Ребёнок смотрит на животное, называет его и подбирает подходящий глагол, не перегружаясь сложной грамматикой или длинными фразами.
</a:t>
            </a:r>
            <a:endParaRPr lang="en-US" sz="1039" dirty="0"/>
          </a:p>
        </p:txBody>
      </p:sp>
      <p:sp>
        <p:nvSpPr>
          <p:cNvPr id="15" name="Text 5"/>
          <p:cNvSpPr txBox="1"/>
          <p:nvPr/>
        </p:nvSpPr>
        <p:spPr>
          <a:xfrm>
            <a:off x="3695096" y="344998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описанием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легко соединяются с цветом, размером и именем питомца. Так получается короткое высказывание: My rabbit is small. It can hop and play. Это уже почти маленький рассказ.
</a:t>
            </a:r>
            <a:endParaRPr lang="en-US" sz="1039" dirty="0"/>
          </a:p>
        </p:txBody>
      </p:sp>
      <p:sp>
        <p:nvSpPr>
          <p:cNvPr id="16" name="Text 6"/>
          <p:cNvSpPr txBox="1"/>
          <p:nvPr/>
        </p:nvSpPr>
        <p:spPr>
          <a:xfrm>
            <a:off x="3695096" y="418711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устные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такими словами удобно отвечать на простые вопросы: What can it do? Can it run? Can it swim? Ребёнок говорит коротко, уверенно и без лишних пауз.
</a:t>
            </a:r>
            <a:endParaRPr lang="en-US" sz="12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уход за животными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питомцу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Питомцам нужны простые вещи: food, water, bowl, cage, house, brush. Эти слова помогают говорить не только о животном, но и о том, как человек заботится о нём каждый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 разных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встречаются milk, grass, seeds, carrots и fish food. Ребёнок может легко запомнить, что rabbit likes carrots, fish need fish food, а cat may drink milk.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об уходе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строить очень короткие предложения: The cat needs water. The dog has a bowl. The hamster lives in a cage. Такие модели понятны третьекласснику и легко читаются вслух.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brush и clean показывают, что питомцу нужен уход, а не только еда. Ребёнок видит связь между действием человека и комфортом животного, что делает тему более живой и полезной.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дома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животное часто становится частью повседневной жизни семьи. Поэтому ребёнок легко говорит: My family has got a dog. Такая фраза связывает тему pets с привычным миром дома.
</a:t>
            </a:r>
            <a:endParaRPr lang="en-US" sz="1124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модуле удобно повторять слова mother, father, sister, brother, grandma и grandpa. Ребёнок может сказать: My sister has got a rabbit. Это простая и очень личная информация.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любимец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объединяет членов семьи: один кормит, другой гуляет, третий играет. Такая идея помогает показать, что animal care — это общее дело, а не только обязанность одного человека.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pet is part of the family звучит очень понятно для детей. Она помогает увидеть, что животное — не просто картинка в учебнике, а кто-то любимый и важный.
</a:t>
            </a:r>
            <a:endParaRPr lang="en-US" sz="1151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тем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описывает питомца и семью вместе, он использует уже знакомые слова в новом контексте. Это делает речь чуть длиннее, но всё ещё очень простой и посильной.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питомец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Люблю / не люблю: I like, I don’t like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предпочтениях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like, I don’t like и I love помогают ребёнку говорить о животных без сложных объяснений. Достаточно назвать питомца и добавить простое слово о своём отношении.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фразы I like cats, I like dogs, I love rabbits. Они звучат коротко и естественно, поэтому ребёнок быстро начинает использовать их в речи и мини-диалогах.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животное не нравится, тоже можно ответить просто: I don’t like snakes. Такая модель учит выражать своё мнение вежливо и понятно, без длинных предложений и сложной грамматики.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удобно использовать в парной работе и маленьких опросах. Один ученик спрашивает, другой отвечает, и в классе сразу появляется живое общение без лишнего стресса.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питомце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для запоминания реплик по теме pets и тренировки вопросов, ответов и описания животного.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43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 по теме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слово и 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соединяет название животного с изображением и сразу видит смысл слова. Такое задание помогает запоминать лексику без перевода и тренирует внимательность к деталям.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подпись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подписи под картинками учат читать простые слова целиком. Это полезно для начального уровня, когда важно уверенно узнавать знакомую лексику в тексте.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на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What animal is it? и Can it swim? развивают умение быстро реагировать. Ученик отвечает одним-двумя словами и не боится длинных фраз.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пару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question-answer ребёнок подбирает правильный ответ к вопросу. Он слышит или читает фразу, думает недолго и выбирает короткий, точный вариант.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скорость, например Is it big or small? , делают урок живее. Ребёнок выбирает ответ быстро, но всё равно думает о значении слова и 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чёрно-белый кот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cat. Its name is Masha. It is black and white, and it likes to sleep on the sofa. Every day I give it water and food, and we play together after school.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hamster. It is small, funny, and very active. It can run in a wheel and eat seeds. I clean its cage and give it fresh water every morning.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о питомце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чтение слов модуля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есть короткие слова cat, dog, fish и bird. Их удобно читать вслух медленно и чётко, чтобы ребёнок слышал каждый звук и не пропускал окончания.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[æ]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[æ] хорошо слышен в cat и hamster. Полезно повторять эти слова хором, потому что такой звук помогает детям лучше различать похожие английские слова на слух.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[ɒ]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dog есть звук [ɒ], который отличается от русского произношения. Короткие повторения и чтение по цепочке помогают услышать и запомнить это звучание.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[ɜː]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bird дети встречают новый для них звук [ɜː]. Его лучше читать медленно, с опорой на образ птицы, чтобы слово запомнилось не только глазами, но и ушами.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модуля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2875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модуля ребёнок уверенно узнаёт и называет основные слова по теме pets: cat, dog, rabbit, hamster, fish, bird. Это основа для дальнейших коротких высказываний.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360432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распознаёт простые вопросы о питомцах и отвечает коротко и по делу: Yes, I have. No, I haven’t. Yes, it can. Это важный шаг к живому общению.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41660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сказать: I have got a pet, It is small, It can run, I like cats. Такие модели показывают, что он уже умеет соединять слова в смысл.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2875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читает очень короткие подписи под картинками и соотносит слово с изображением. Такое задание развивает внимание, зрительную память и уверенность в чтении.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41660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 своём питомце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ученик может немного рассказать о любимом животном: назвать его, описать цвет и размер, сказать, что оно умеет. Для 3 класса это уже отличный результат.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Furry friends! — всё самое главное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помогает детям говорить о домашних животных просто и уверенно: называть их, описывать, рассказывать о еде, уходе и любимых действиях. Это полезный и очень дружелюбный старт для общения на английском.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2026-05-29T13:56:03Z</dcterms:created>
  <dcterms:modified xsi:type="dcterms:W3CDTF">2026-05-29T13:56:03Z</dcterms:modified>
</cp:coreProperties>
</file>