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наречий в текстах разных типов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делают речь точной, выразительной и связной.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969" y="1335250"/>
            <a:ext cx="3509262" cy="332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наречия важны в тексте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не изменяются по родам, числам и падежам, но точно уточняют действие, признак и смысл высказывания. В разных типах текста они по-разному помогают читателю понять события, образ или ход рассуждения.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наречие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984" y="1125950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обозначает, как именно совершается действие: быстро, тихо, дружно. Оно обычно относится к глаголу и помогает точнее представить поступок, движение или состояние.
</a:t>
            </a:r>
            <a:endParaRPr lang="en-US" sz="1146" dirty="0"/>
          </a:p>
        </p:txBody>
      </p:sp>
      <p:sp>
        <p:nvSpPr>
          <p:cNvPr id="12" name="Text 3"/>
          <p:cNvSpPr txBox="1"/>
          <p:nvPr/>
        </p:nvSpPr>
        <p:spPr>
          <a:xfrm>
            <a:off x="510984" y="1878316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уточнять и другое слово, например прилагательное: очень высокий, слишком яркий, почти готовый. В таких случаях оно усиливает или ослабляет признак.
</a:t>
            </a:r>
            <a:endParaRPr lang="en-US" sz="1146" dirty="0"/>
          </a:p>
        </p:txBody>
      </p:sp>
      <p:sp>
        <p:nvSpPr>
          <p:cNvPr id="13" name="Text 4"/>
          <p:cNvSpPr txBox="1"/>
          <p:nvPr/>
        </p:nvSpPr>
        <p:spPr>
          <a:xfrm>
            <a:off x="510984" y="2630681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наречия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наречиям задают вопросы: как? где? когда? почему? зачем? насколько? По ответу на вопрос легче понять, что именно обозначает слово в предложении.
</a:t>
            </a:r>
            <a:endParaRPr lang="en-US" sz="1146" dirty="0"/>
          </a:p>
        </p:txBody>
      </p:sp>
      <p:sp>
        <p:nvSpPr>
          <p:cNvPr id="14" name="Text 5"/>
          <p:cNvSpPr txBox="1"/>
          <p:nvPr/>
        </p:nvSpPr>
        <p:spPr>
          <a:xfrm>
            <a:off x="510984" y="3383034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значению наречия бывают наречиями образа действия, места, времени, причины, цели, меры и степени. Каждый разряд помогает точнее определить роль слова в тексте.
</a:t>
            </a:r>
            <a:endParaRPr lang="en-US" sz="1146" dirty="0"/>
          </a:p>
        </p:txBody>
      </p:sp>
      <p:sp>
        <p:nvSpPr>
          <p:cNvPr id="15" name="Text 6"/>
          <p:cNvSpPr txBox="1"/>
          <p:nvPr/>
        </p:nvSpPr>
        <p:spPr>
          <a:xfrm>
            <a:off x="510984" y="4135407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обычно не изменяются и часто связаны со сказуемым или другим поясняемым словом. Именно поэтому они удобно уточняют действие, не перегружая предложение.
</a:t>
            </a:r>
            <a:endParaRPr lang="en-US" sz="11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678650"/>
            <a:ext cx="4782600" cy="243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 наречий по значению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наречия помогает определить, что именно оно уточняет в предложении.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наречия проще всего определить по вопросу и по тому, какое слово оно уточняет.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3934" y="1125950"/>
            <a:ext cx="3968831" cy="375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 повествовании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темпа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вдруг, неожиданно, сразу передают резкие повороты и ускоряют рассказ. Они делают эпизод более напряжённым и помогают почувствовать, как быстро меняется ситуация.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эпизодов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связывают отдельные части текста в единое целое. Они показывают, что одно событие следует за другим, и делают повествование более цельным и понятным.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сказках, историях и школьных рассказах такие слова придают сюжету движение. Без них текст становится более ровным, а с ними — динамичным и выразительным.
</a:t>
            </a:r>
            <a:endParaRPr lang="en-US" sz="1322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повествовании наречия времени помогают выстроить события по порядку: сначала, потом, затем, вскоре. Благодаря им читатель легче следует за развитием сюжета и не теряет последовательность действий.
</a:t>
            </a:r>
            <a:endParaRPr lang="en-US" sz="11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 описании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5325" y="2322211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наречия уточняют, каким видится предмет, место или человек: тихо, ярко, светло, мрачно. Они помогают читателю представить картину более ясно и подробно.
</a:t>
            </a:r>
            <a:endParaRPr lang="en-US" sz="1022" dirty="0"/>
          </a:p>
        </p:txBody>
      </p:sp>
      <p:sp>
        <p:nvSpPr>
          <p:cNvPr id="12" name="Text 3"/>
          <p:cNvSpPr txBox="1"/>
          <p:nvPr/>
        </p:nvSpPr>
        <p:spPr>
          <a:xfrm>
            <a:off x="2006069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слова, как необыкновенно, по-осеннему, тревожно, создают нужное впечатление. С их помощью описание становится не только точным, но и эмоционально выразительным.
</a:t>
            </a:r>
            <a:endParaRPr lang="en-US" sz="1022" dirty="0"/>
          </a:p>
        </p:txBody>
      </p:sp>
      <p:sp>
        <p:nvSpPr>
          <p:cNvPr id="13" name="Text 4"/>
          <p:cNvSpPr txBox="1"/>
          <p:nvPr/>
        </p:nvSpPr>
        <p:spPr>
          <a:xfrm>
            <a:off x="3736814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и освещение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могут передавать, как звучит пространство и каким кажется свет: глухо, звонко, сумрачно, ясно. Эти оттенки делают изображение более объёмным и наглядным.
</a:t>
            </a:r>
            <a:endParaRPr lang="en-US" sz="1022" dirty="0"/>
          </a:p>
        </p:txBody>
      </p:sp>
      <p:sp>
        <p:nvSpPr>
          <p:cNvPr id="14" name="Text 5"/>
          <p:cNvSpPr txBox="1"/>
          <p:nvPr/>
        </p:nvSpPr>
        <p:spPr>
          <a:xfrm>
            <a:off x="5467556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описательных текстах часто встречаются очень, слишком, почти, совсем. Они показывают силу признака и помогают понять, насколько ярко или слабо проявляется качество.
</a:t>
            </a:r>
            <a:endParaRPr lang="en-US" sz="1022" dirty="0"/>
          </a:p>
        </p:txBody>
      </p:sp>
      <p:sp>
        <p:nvSpPr>
          <p:cNvPr id="15" name="Text 6"/>
          <p:cNvSpPr txBox="1"/>
          <p:nvPr/>
        </p:nvSpPr>
        <p:spPr>
          <a:xfrm>
            <a:off x="7198289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 целом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наречия подобраны точно, описание становится живым и убедительным. Читатель не просто узнаёт факты, а как будто видит и чувствует изображённую картину.
</a:t>
            </a:r>
            <a:endParaRPr lang="en-US" sz="10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1" y="1685887"/>
            <a:ext cx="181500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3407866"/>
            <a:ext cx="192000" cy="15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321" y="1699988"/>
            <a:ext cx="192000" cy="15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7496" y="3393766"/>
            <a:ext cx="136350" cy="18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0871" y="1685888"/>
            <a:ext cx="181800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 рассуждении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мыслей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во-вторых, наконец помогают выстроить рассуждение по шагам. Читатель сразу видит, какая мысль идёт первой, а какая становится следующей.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Наоборот, напротив, иначе помогают сравнивать точки зрения и замечать различия. Такие слова особенно полезны, когда нужно объяснить противопоставление или уточнить ход рассуждения.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поэтому, следовательно, итак соединяют тезис, доказательства и вывод. Благодаря им рассуждение звучит цельно и не распадается на отдельные фразы.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ответах наречия делают объяснение последовательным и аккуратным. С ними легче показать, как мысль развивается от вопроса к доказательству и выводу.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выводу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типа значит, таким образом, следовательно показывают, что автор подводит итог. Они помогают сделать вывод логичным и понятным для читателя.
</a:t>
            </a:r>
            <a:endParaRPr lang="en-US" sz="11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наречия чаще встречаются в разных типах текста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выбор наречий зависит от задачи текста и того, что именно нужно подчеркнуть.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повествовании и описании наречия используются чаще, потому что там особенно важны движение, детали и образность.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текстов 7 класса; схема распределения носит обобщённый характер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наречия меняют смысл предложения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093" y="1768058"/>
            <a:ext cx="2649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оттенок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осторожно делает действие внимательным и аккуратным, а резко может передать напряжённость или неожиданность. Наречие помогает точнее показать характер поступка.
</a:t>
            </a:r>
            <a:endParaRPr lang="en-US" sz="1422" dirty="0"/>
          </a:p>
        </p:txBody>
      </p:sp>
      <p:sp>
        <p:nvSpPr>
          <p:cNvPr id="9" name="Text 3"/>
          <p:cNvSpPr txBox="1"/>
          <p:nvPr/>
        </p:nvSpPr>
        <p:spPr>
          <a:xfrm>
            <a:off x="6214191" y="1768058"/>
            <a:ext cx="2649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настрой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способны сделать фразу нейтральной, тревожной или мягкой. Поэтому автор выбирает их не только ради точности, но и ради нужного настроения.
</a:t>
            </a:r>
            <a:endParaRPr lang="en-US" sz="14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1768058"/>
            <a:ext cx="2649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темп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шёл быстро создаёт ощущение спешки, а шёл медленно — спокойствия или усталости. Одно наречие меняет темп действия и общее впечатление от героя.
</a:t>
            </a:r>
            <a:endParaRPr lang="en-US" sz="14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наречие в предложении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школьного анализа предложения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наречие отличается от похожих слов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прилагательное описывает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прилагательное сообщает признак предмета и изменяется по роду и числу. В паре «комната светла» слово светла характеризует саму комнату, а не действие, поэтому это не наречие.
</a:t>
            </a:r>
            <a:endParaRPr lang="en-US" sz="1322" dirty="0"/>
          </a:p>
        </p:txBody>
      </p:sp>
      <p:sp>
        <p:nvSpPr>
          <p:cNvPr id="9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состояния выражают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 называют состояние человека, природы или среды: ему холодно, на улице темно. Они не обозначают признак действия, поэтому их важно не путать с наречиями при разборе.
</a:t>
            </a:r>
            <a:endParaRPr lang="en-US" sz="1322" dirty="0"/>
          </a:p>
        </p:txBody>
      </p:sp>
      <p:sp>
        <p:nvSpPr>
          <p:cNvPr id="10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уточняет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отвечает на вопросы как? где? когда? и обозначает признак действия. Оно связано с глаголом или другим словом и помогает точнее понять, как происходит действие в предложении.
</a:t>
            </a:r>
            <a:endParaRPr lang="en-US" sz="13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244826"/>
            <a:ext cx="4782600" cy="13011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наречий в трёх типах текста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роль наречия выполняют в повествовании, описании и рассуждении.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типе текста наречия работают по-разному: помогают либо рассказывать, либо описывать, либо строить логический вывод.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по русскому языку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 художественном тексте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в рассказе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берегу реки всё затихло почти сразу. Лодка бесшумно скользнула к причалу, а на воде тревожно дрогнули редкие круги. Такие наречия создают настроение ожидания и делают сцену живой, как будто читатель сам слышит тишину.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входит в комнату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неожиданно остановился у двери и очень внимательно посмотрел вокруг. В его движениях чувствовалась осторожность, а в голосе — едва-едва заметная усталость. Наречия помогают показать характер героя через поведение и интонацию без прямого объяснения.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медленно падали на мокрую дорожку, и парк выглядел по-осеннему пусто и печально. Слова, обозначающие образ действия и степень признака, делают описание точнее и помогают увидеть не только картину, но и её 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800" y="1797831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575" y="1828191"/>
            <a:ext cx="384600" cy="307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450" y="1811097"/>
            <a:ext cx="384600" cy="3418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 научном и учебном тексте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формулировок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особенно помогают, когда нужно указать степень точности: примерно, точно, главным образом. Они делают определение или вывод более аккуратным и понятным для читателя.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изложения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последовательно, во-первых, в основном помогают выстроить материал по шагам. Благодаря им учебный текст легче читать, а мысль автора движется без скачков.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научном стиле наречия редко выражают эмоции, зато уточняют достоверность и меру признака. Особенно важно избегать лишней выразительности, чтобы не нарушить нейтральный тон.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объяснения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помогают связать определение, пример и вывод в единый текст. Благодаря им объяснение становится логичным, а сложный материал воспринимается легче.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 функциям в школьных текстах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распределение наречий в учебных примерах, где заметны разные задачи текста.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наречия образа действия, потому что они лучше всего уточняют события и действия персонажей.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русскому языку для 7 класса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наречий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одних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повторение наречий вроде очень или быстро делает текст однообразным. Лучше подбирать разные слова, чтобы речь звучала точнее и выразительнее, а смысл не казался бедным.
</a:t>
            </a:r>
            <a:endParaRPr lang="en-US" sz="1204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усилители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одном предложении ставят сразу несколько усилителей: очень сильно, совершенно полностью. Такие сочетания перегружают фразу и мешают понять, какое именно значение хотел передать автор.
</a:t>
            </a:r>
            <a:endParaRPr lang="en-US" sz="1161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 пишут неправильно слитно или раздельно. Чтобы избежать ошибки, нужно проверять слово по правилу и смотреть, является ли оно самостоятельным наречием.
</a:t>
            </a:r>
            <a:endParaRPr lang="en-US" sz="1310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 другими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похожи на наречия, но на деле относятся к существительным или предлогам. Если не проверить вопрос и значение, легко ошибиться в разборе и в написании.
</a:t>
            </a:r>
            <a:endParaRPr lang="en-US" sz="12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подходящее наречие для текста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по смыслу, стилю и типу текста.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Мини-выводы по анализу текстов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4782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получает объём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наречия уточняют цвет, звук, свет, настроение и силу признака. Благодаря этому читатель легче представляет предмет, человека или место и замечает детали.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46865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становится связным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рассуждении наречия показывают порядок мыслей и причину вывода. Они помогают не потерять логику ответа и делают объяснение последовательным и убедительным.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894875" y="17679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важнее количества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полезны только тогда, когда подобраны уместно. Если их слишком много или они выбраны неудачно, текст становится менее ясным, хотя может казаться более «красивым».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становится живее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наречия помогают удержать темп событий и сделать переходы между эпизодами понятными. Без них текст звучит сухо и теряет ощущение движения.
</a:t>
            </a:r>
            <a:endParaRPr lang="en-US" sz="13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примеров из разных типов текста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Образ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 опустился туман: наречие показывает, как происходит действие. Оно не сообщает нового события, а уточняет его характер и делает картину более наглядной.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Неожиданность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опустился внезапно: здесь наречие передаёт неожиданность и помогает почувствовать резкую смену обстановки. Смысл фразы меняется, хотя само действие остаётся тем же.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Логический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Следовательно, погода изменилась: наречие уже связывает мысль и показывает вывод. В рассуждении такие слова особенно важны, потому что помогают читателю увидеть ход мысли автора.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помогают тексту звучать точнее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делают речь ясной, живой и связной. В разных типах текста они работают по-своему, поэтому умение выбирать их помогает писать грамотнее и выразительнее.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2026-05-28T13:39:19Z</dcterms:created>
  <dcterms:modified xsi:type="dcterms:W3CDTF">2026-05-28T13:39:19Z</dcterms:modified>
</cp:coreProperties>
</file>