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 и Северная Ирландия: факт‑файл для урока английского языка
</a:t>
            </a:r>
            <a:endParaRPr lang="en-US" sz="3069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региона, два характера, много полезной лексики на английском.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Уэльс и Северная Ирландия
</a:t>
            </a:r>
            <a:endParaRPr lang="en-US" sz="242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 и Северная Ирландия входят в Соединённое Королевство, но расположены в разных частях островов, имеют свои символы, языки и традиции. Это удобные примеры для изучения стран, карт и простых описаний на английском языке.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084466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Уэльс: основные факты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Уэльса — Кардифф. Население региона составляет около 3,1 миллиона человек, а площадь — примерно 20 800 км², что делает Уэльс компактным, но очень заметным регионом.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2684440" y="1446195"/>
            <a:ext cx="1664921" cy="1379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символ Уэльса — красный дракон. Также с Уэльсом часто связывают нарцисс и лук-порей. Эти образы легко узнаются и часто используются в школах, на праздниках и спортивных событиях.
</a:t>
            </a:r>
            <a:endParaRPr lang="en-US" sz="1198" dirty="0"/>
          </a:p>
        </p:txBody>
      </p:sp>
      <p:sp>
        <p:nvSpPr>
          <p:cNvPr id="13" name="Text 3"/>
          <p:cNvSpPr txBox="1"/>
          <p:nvPr/>
        </p:nvSpPr>
        <p:spPr>
          <a:xfrm>
            <a:off x="47951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языка в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Валлийский язык имеет официальный статус рядом с английским. Поэтому двуязычные надписи можно увидеть на дорожных знаках, в учебных материалах и в государственных учреждениях по всему региону.
</a:t>
            </a:r>
            <a:endParaRPr lang="en-US" sz="1095" dirty="0"/>
          </a:p>
        </p:txBody>
      </p:sp>
      <p:sp>
        <p:nvSpPr>
          <p:cNvPr id="14" name="Text 4"/>
          <p:cNvSpPr txBox="1"/>
          <p:nvPr/>
        </p:nvSpPr>
        <p:spPr>
          <a:xfrm>
            <a:off x="69287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этой темы удобно запоминать слова Wales, Cardiff, dragon, castle, mountain и language. Они помогают описывать страну коротко, точно и по-английски.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5004" y="2807473"/>
            <a:ext cx="2580996" cy="1502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Ирландия: основные факты
</a:t>
            </a:r>
            <a:endParaRPr lang="en-US" sz="2721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11205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Белфаст — столица и крупнейший город Северной Ирландии. Он является важным центром транспорта, культуры, образования и деловой жизни, поэтому часто встречается в учебных текстах и на картах.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462751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Ирландии живёт около 1,9 миллиона человек. Площадь региона составляет примерно 14 100 км², поэтому он заметно меньше Уэльса, но тоже имеет выраженную региональную самобытность.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07493" y="2895048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 и облик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известен морским побережьем, зелёными холмами, озёрами и следами промышленной истории. Такой контраст природы и города делает его особенно удобным для описания на уроке.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314297" y="2895048"/>
            <a:ext cx="2557050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словаря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закрепить слова Belfast, coast, lake, hill, region и city. Они просты для запоминания и хорошо подходят для коротких описаний и сравнения территорий.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314297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языком повседневного общения остаётся английский. При этом ирландский и ольстерско-шотландский поддерживаются в образовании, культуре и местных сообществах.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2155955"/>
            <a:ext cx="4724400" cy="965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 больше Северной Ирландии и по площади, и по численности населения, но оба региона сохраняют яркую культурную индивидуальность.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 населении и территории регионов Соединённого Королевства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базовые различия между двумя регионами Соединённого Королевства и помогает быстро сравнить их по ключевым показателям.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4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Уэльса и Северной Ирландии в цифрах
</a:t>
            </a:r>
            <a:endParaRPr lang="en-US" sz="204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97013"/>
            <a:ext cx="481895" cy="3855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97030"/>
            <a:ext cx="481766" cy="3854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97030"/>
            <a:ext cx="481766" cy="38541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двуязычие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Валлийский в 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Уэльсе валлийский язык слышен не только на уроках, но и в быту. Его используют на знаках, в школах и в средствах массовой информации, что поддерживает живую языковую среду.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играют важную роль в сохранении языков региона. Через уроки дети знакомятся с двуязычными надписями, учат новые слова и видят, как язык связан с культурой и местной историей.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и вывески помогают заметить, что язык — часть общественного пространства. В Уэльсе двуязычные надписи особенно хорошо показывают, как английский и валлийский сосуществуют рядом.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языковые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Ирландии английский остаётся основным языком, но ирландский и ольстерско-шотландский тоже поддерживаются. Это хороший пример того, как language, culture и identity связаны между собой.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 населении регионов Соединённого Королевства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Население: сравнение двух регионов
</a:t>
            </a:r>
            <a:endParaRPr lang="en-US" sz="2778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разницу между регионами сразу, без длинного текста. Такие данные удобно использовать для тренировки сравнительных слов и числительных.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 населённее Северной Ирландии примерно на 1,2 миллиона человек, поэтому разрыв заметен и легко читается на диаграмме.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Уэльса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
</a:t>
            </a:r>
            <a:pPr algn="l" indent="0" marL="0">
              <a:lnSpc>
                <a:spcPct val="100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 известен своими национальными парками, где можно увидеть горы, долины и широкие открытые пространства. Такие места отлично подходят для изучения слов mountain, valley и national park.
</a:t>
            </a:r>
            <a:endParaRPr lang="en-US" sz="1265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Сноудон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Сноудонии находится гора Сноудон — самая высокая точка Уэльса. Она достигает 1085 метров и часто упоминается как важный природный ориентир страны.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Уэльса очень протяжённая и включает скалы, бухты и прибрежные посёлки. Это делает тему удобной для описания слов coast, sea и cliff.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 и зелёные 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природы, Уэльс славится множеством замков, зелёных долин и рек. Такое сочетание истории и ландшафта помогает связать слова castle, river и landscape.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528" y="1081020"/>
            <a:ext cx="2809267" cy="376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Северной Ирландии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Giant’s Causeway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гигантов, или Giant’s Causeway, известна необычными базальтовыми колоннами. Это один из самых узнаваемых природных объектов региона и удачный пример для описания слов rocks и cliffs.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75022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Лох-Ней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Лох-Ней, или Lough Neagh, — крупнейшее пресноводное озеро Британских островов по площади. Оно помогает расширить словарь по теме lake и показать, как важны водные объекты.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43549" y="33172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ландшафт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Ирландии есть горы, озёра, плодородные равнины и морское побережье. Такой контраст делает регион особенно интересным для сравнения и описания на английском языке.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81554" y="33219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темы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запомнить слова lake, coast, countryside, rocks и cliffs. Они часто встречаются в описаниях природы и подходят для коротких устных ответов.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самобытность Уэльса и Северной Ирландии
</a:t>
            </a:r>
            <a:pPr algn="l" indent="0" marL="0">
              <a:lnSpc>
                <a:spcPct val="9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Кельтские корни и последующее историческое развитие привели к сохранению языков, традиций и современных автономных институтов.
</a:t>
            </a:r>
            <a:endParaRPr lang="en-US" sz="2136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 автономия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 имеет собственный парламент и правительство, которые решают вопросы образования, здравоохранения, транспорта и части местной политики. Это помогает региону сохранять свою особую систему управления.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Ассамблея Северной Ирландии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Ирландии действует Ассамблея, где обсуждаются важные внутренние вопросы. Такой формат показывает, что регион участвует в управлении страной, но не управляет всем самостоятельно.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в Лондоне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политика, оборона и некоторые общегосударственные решения остаются в ведении центрального правительства в Лондоне. Поэтому оба региона имеют автономию, но не полную независимость.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удобно объясняет базовую лексику: government, parliament, assembly, local. Ученики видят, как политические слова связаны с жизнью регионов и их повседневным управлением.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по крупным городам Уэльса и Северной Ирландии, 2025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и городские центры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крупнейшие городские центры двух регионов: столицы и другие важные города, которые влияют на транспорт, образование, работу и культурную жизнь.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региона имеют несколько заметных городов, но именно столицы остаются главными центрами управления, экономики и общественной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630" y="1444024"/>
            <a:ext cx="443700" cy="35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2820" y="1424304"/>
            <a:ext cx="443700" cy="3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523" y="1444024"/>
            <a:ext cx="443700" cy="35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0130" y="1444024"/>
            <a:ext cx="443700" cy="35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занятость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Уэльсе важную роль играют школы, университеты и государственные услуги. Эти сферы создают рабочие места и поддерживают повседневную жизнь городов и небольших сообществ.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Северной Ирландии
</a:t>
            </a:r>
            <a:pPr algn="l" indent="0" marL="0">
              <a:lnSpc>
                <a:spcPct val="100000"/>
              </a:lnSpc>
              <a:buNone/>
            </a:pPr>
            <a:r>
              <a:rPr lang="en-US" sz="49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Ирландия известна судостроением, авиацией и пищевой промышленностью. Такие отрасли показывают, как индустрия и технологии влияют на занятость и развитие региона.
</a:t>
            </a:r>
            <a:endParaRPr lang="en-US" sz="1273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источник дохода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регионах туризм связан с природой, замками, музеями и побережьем. Путешественники поддерживают местные кафе, гостиницы и небольшие семейные предприятия.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49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услуги и сервисные профессии становятся всё заметнее рядом с традиционными отраслями. Для школьного словаря здесь особенно важны слова industry, jobs, factory, service и technology.
</a:t>
            </a:r>
            <a:endParaRPr lang="en-US" sz="1291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884552"/>
            <a:ext cx="5506500" cy="1481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каждого региона связана с языком, природой и историей: символы помогают быстро узнать территорию, а традиции отражают её характер.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 справочные материалы о регионах Соединённого Королевства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символы двух регионов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язык, символы и известные элементы культуры помогают отличать Уэльс и Северную Ирландию друг от друга.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национальная гордость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Регби в Уэльсе
</a:t>
            </a:r>
            <a:pPr algn="l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Уэльсе регби особенно популярно и воспринимается как часть национальной идентичности. Матчи собирают большие аудитории, а успехи команды вызывают сильную поддержку болельщиков.
</a:t>
            </a:r>
            <a:endParaRPr lang="en-US" sz="1282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и гольф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Ирландии широко распространены футбол и гольф. Эти виды спорта важны не только для профессионалов, но и для школьных команд и местных клубов.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Командный дух
</a:t>
            </a:r>
            <a:pPr algn="l" indent="0" marL="0">
              <a:lnSpc>
                <a:spcPct val="100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помогает учиться сотрудничеству, дисциплине и ответственности. На уроке английского языка удобно использовать слова team, match, win, support и stadium в простых примерах.
</a:t>
            </a:r>
            <a:endParaRPr lang="en-US" sz="1364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события становятся частью городской и семейной жизни. Они объединяют людей разных возрастов и показывают, как local tradition может быть связана с национальной гордостью.
</a:t>
            </a:r>
            <a:endParaRPr lang="en-US" sz="12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обобщение по материалам презентации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туристы посещают Уэльс и Северную Ирландию
</a:t>
            </a:r>
            <a:endParaRPr lang="en-US" sz="1832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выделены четыре частые причины поездок. В обоих регионах путешественников привлекают разные типы впечатлений: пейзажи, старинные места, городская жизнь и культурные события.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туристов распределяется между природой, историей и культурой, поэтому оба региона остаются привлекательными для коротких поездок и семейных путешествий.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путешественника по двум регионам
</a:t>
            </a:r>
            <a:pPr algn="l" indent="0" marL="0">
              <a:lnSpc>
                <a:spcPct val="90000"/>
              </a:lnSpc>
              <a:buNone/>
            </a:pPr>
            <a:r>
              <a:rPr lang="en-US" sz="2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составлена по материалам презентации: столица, музеи, природа, замки, побережье, кухня и фестивали.
</a:t>
            </a:r>
            <a:endParaRPr lang="en-US" sz="229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повседневные традиции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Валлийские блюда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Уэльсе известны валлийские лепёшки, бараний суп и сладкий хлеб bara brith. Эти блюда простые, домашние и часто связаны с семейным завтраком или чаем.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Североирландская кухня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Ирландии популярны содовый хлеб и Ulster fry. Такая еда сытная и хорошо подходит для плотного завтрака, который помогает начать день.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и 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традиции основаны на местных продуктах и понятных рецептах. Они показывают, что food culture может быть одновременно простой, узнаваемой и очень региональной.
</a:t>
            </a:r>
            <a:endParaRPr lang="en-US" sz="1265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удобно повторять слова breakfast, bread, soup, meal, traditional и home. Через еду легко говорить о повседневной жизни и семейных обычаях.
</a:t>
            </a:r>
            <a:endParaRPr lang="en-US" sz="13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85" y="1160879"/>
            <a:ext cx="400561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97030"/>
            <a:ext cx="481766" cy="3854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97030"/>
            <a:ext cx="481766" cy="38541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Уэльс и Северную Ирландию
</a:t>
            </a:r>
            <a:endParaRPr lang="en-US" sz="227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Соединённого Королевства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территории входят в состав Соединённого Королевства, но сохраняют собственные особенности. Это хороший пример того, как одна страна может включать разные регионы с разной историей.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регионах заметна важность местных языков и уважение к ним. Это помогает сохранять культурную память и делает учебный материал особенно полезным для изучения английского.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памятники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Уэльс, и Северная Ирландия известны красивыми пейзажами, замками и памятными местами. Природа и история здесь тесно связаны и легко узнаются по фотографиям.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идентичность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идентичность выражается в традициях, спорте, музыке и школьной жизни. Именно поэтому оба региона запоминаются как разные, но очень цельные части страны.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разные, но очень интересные части Великобритании
</a:t>
            </a:r>
            <a:endParaRPr lang="en-US" sz="3565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 и Северная Ирландия различаются по размеру, языкам, природе и традициям, но вместе показывают богатство Соединённого Королевства и отлично подходят для урока английского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2026-05-30T16:08:45Z</dcterms:created>
  <dcterms:modified xsi:type="dcterms:W3CDTF">2026-05-30T16:08:45Z</dcterms:modified>
</cp:coreProperties>
</file>