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«Люблю»: лирический отрывок о силе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признание, где любовь превращает чувства в свет, память и внутренний отклик.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лирический текст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главное — не действие, а переживание. Интонация, ключевые слова, повторяющиеся образы и композиция помогают понять тему, настроение, образ героя и авторское отношение к изображаемому.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отрывка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отрывка — любовь как сильное личное чувство, которое меняет мысли, речь и восприятие мира. Через это переживание герой смотрит на действительность иначе.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состоит в том, что любовь делает человека внимательнее, мягче и внутренне глубже. Она открывает ему красоту окружающего мира и усиливает отклик сердца.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любовь соединяет радость, трепет, память и волнение. Поэтому чувство показано не как мгновенное впечатление, а как важная часть духовной жизни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текст звучит как искреннее признание. Его речь передаёт открытость, доверие к собственным чувствам и сильную эмоциональную вовлечённость.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ряда подойдут человек в задумчивости, мягкий свет, книга, сердце или природные детали. Такие образы помогают передать внутреннее размышление и душевное волнение.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отрывка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чувство любви объединяет все остальные мотивы и задаёт им общий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мотив любви; память и красота мира расширяют личное переживание, а волнение и тревога делают его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отрывка «Люблю»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эмоциональная тональность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героя кажутся естественными и неотделимыми от его переживания. Благодаря этому текст убеждает не событиями, а подлинностью чувства.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звучит мягко и доверительно, создавая ощущение близости к говорящему. Читатель воспринимает не холодное описание, а живое, согревающее признание.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тексте сочетается с волнением, которое трудно скрыть. Эмоция нарастает, и это делает признание более сильным и запоминающимся.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тревожных оттенках настроение остаётся светлым. Любовь представлена как чувство, которое помогает видеть красоту и не терять душевную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выразительные средства помогают передать силу лирического чувства и сделать речь более образной.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работают вместе: они усиливают эмоцию, делают образ любви зримым и связывают личное переживание с общим настроением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отрывка «Люблю»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любовью, памятью и сердечным откликом, задают главный смысл отрывка. Они помогают понять, что чувство для героя — не случайное настроение, а важное внутреннее состояние.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света, тепла и движения делают переживание зримым. Читатель не просто слышит признание, а ощущает, как чувство наполняет пространство и меняет взгляд на мир.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помогают связать эмоцию с реальностью. Благодаря им любовь выглядит живой и конкретной, а не отвлечённой идеей или красивым словом.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текста постоянно возвращают к состоянию героя. Так создаётся впечатление, что каждое слово работает на одно главное чувство и его усиление.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смысловые образы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лирического переживания в отрывке «Люблю»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поддерживают настроение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конце дня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Закат, мягкое свечение и тёплые оттенки хорошо передают настроение отрывка. Такой образ помогает увидеть любовь как состояние, в котором мир кажется спокойнее, яснее и добрее. Он подчёркивает тихую силу чувства, а не внешнюю яркость.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весенняя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дорога, свежая зелень и лёгкое движение воздуха создают ощущение внутреннего пути. Эти детали подходят к лирическому признанию, потому что показывают: чувство не стоит на месте, а меняет взгляд героя и открывает ему красоту вокруг.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переживание раскрывается через образы, повторяющиеся интонации и детали внутреннего состояния. Чувство становится глубже, а речь — более напряжённой и выразительной.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лирическое признание закрепляет основной смысл: любовь не исчезает, а становится важной частью памяти, взгляда на мир и душевной жизни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открывается личным признанием и сразу задаёт доверительный, взволнованный тон. Читатель понимает, что главное здесь не событие, а само чувство и его сила.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лирического отрывка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силы интонации по ходу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интонации связан не с сюжетом, а с усилением чувства и плотности образов.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речь звучит увереннее и эмоциональнее: признание превращается в сильное лирическое утверждение.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по композиции и эмоциональному тону отрывка «Люблю».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создают ритм, который делает признание плавным и запоминающимся. Благодаря этому текст звучит не как обычная речь, а как исповедальное высказывание.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протяжные фразы чередуются, поэтому интонация меняется от спокойной к более взволнованной. Такая смена темпа помогает передать движение чувства внутри героя.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мягкость поддерживает настроение тепла и искренности. Смысл и звучание здесь действуют вместе: форма речи усиливает эмоциональное содержание отрывка.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разбора помогают увидеть, как устроен лирический отрывок и почему он производит сильное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разбор показывает, что все элементы текста подчинены одной задаче: раскрыть глубину личного переживания.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композиция отрывка «Люблю»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анализа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запоминается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легко запоминается, потому что в нём простая мысль соединена с сильным чувством. Читатель сразу понимает главное и одновременно ощущает внутреннее волнение героя.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интонация делает речь доверительной, почти исповедальной. Из-за этого текст воспринимается как искреннее признание, а не как отвлечённое рассуждение о любви.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света, тепла, памяти и красоты помогают представить чувство зримо и ясно. Они делают переживание не абстрактным, а живым и близким читателю.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эмоциональные акценты усиливают впечатление. Даже без событийного сюжета текст остаётся цельным, потому что в нём есть движение чувства и ясный смысл.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литературного анализа отрывка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школьного разбора лирического текста «Люблю».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 легко соотносятся с опытом подростка: радостью, волнением, ожиданием ответа, привязанностью к близкому человеку и памятью о важном моменте, который долго не забывается.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помогает увидеть, что лирика говорит о переживаниях, знакомых каждому. Поэтому школьнику проще понять героя и связать его признание со своими эмоциями и наблюдениями.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 жизненным опытом школьника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оттенков чувства в тексте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чувство в отрывке многослойно: в нём есть и светлые, и более тревожные оттенки.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настроения создают нежность и восхищение, а тревога и печаль делают переживание глубже и правдивее.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эмоциональных оттенков по тексту отрывка «Люблю».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вывод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отрывке показана как сила, которая меняет внутренний мир человека. Она делает героя внимательнее к красоте, памяти и тому, что происходит вокруг него.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личном признании, поэтому каждое слово звучит особенно искренне. Именно эта искренность превращает простое чувство в важное лирическое переживание.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 состоит в том, что подлинная любовь не только волнует, но и помогает человеку глубже чувствовать жизнь, хранить память и духовно расти.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литературное значение отрывка «Люблю»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«Люблю» ценен своей искренностью, образностью и музыкальностью речи. Он показывает, как лирика передаёт тонкие чувства и делает их важной частью духовной жизни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2026-05-23T01:49:01Z</dcterms:created>
  <dcterms:modified xsi:type="dcterms:W3CDTF">2026-05-23T01:49:01Z</dcterms:modified>
</cp:coreProperties>
</file>