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Расы человека и их значение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разнообразие человеческих рас, их признаки и роль в обществе.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современность концепции расы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«раса» отражает группу людей с общими наследственными признаками. Его исследование началось в XVII веке, развилось в антропологию, а сегодня рассматривается как комплекс биологических и культурных феноменов.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расы: основные признаки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наследственные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Раса характеризуется устойчивыми наследственными признаками, включая цвет кожи, форму носа и структурные особенности волос, передающиеся из поколения в поколение.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адаптации и географии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формировались под влиянием климатических условий и географического расселения, что отражает адаптацию к разным экологическим зонам.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 выделяют три большие расы: европеоидную, монголоидную и негроидную, каждая с характерными физическими чертами.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выявляют до 30 рас и множество смешанных групп, что отражает сложность в определении четких границ.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классификации используется комплекс признаков, так как отдельные характеристики пересекаются между расами.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человеческих рас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Расовое распределение населения планеты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относительный вклад крупнейших расовых групп в мировом населении на 2020 год.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Расовое распределение отражает историческую миграцию и адаптацию людей по континентам.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Международная антропологическая ассоциация, 2020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основных рас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754750" y="1362425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европейцев и азиатов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Европеоиды распространены в Европе, северной Африке и части Азии; монголоиды занимают Восточную и Центральную Азию, а также регионы Америк до колонизации.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754750" y="3239363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Ареалы негроидов и океанийцев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Негроиды проживают преимущественно к югу от Сахары, а австралоиды и меланезийцы — в Австралии и Океании, отражая исторические миграционные пути.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расовых различий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 тыс.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мигрирует из Африки, начинает осваивать разные континенты, что ведёт к формированию локальных признаков.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 климатическая изоляция укрепляет уникальные наследственные черты у групп людей в различных регионах.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молекулярная биология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митохондриальной ДНК подтверждает общее африканское происхождение всех современных людей.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междисциплинарных исследований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генетики, антропологии и археологии уточняет представления о разнообразии рас и их эволюции.
</a:t>
            </a:r>
            <a:endParaRPr lang="en-US" sz="105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39269"/>
            <a:ext cx="5426700" cy="22185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физических особенностей рас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наследственные признаки, отличающие основные человеческие расы.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 варьируются адаптационно и отражают генетическое наследие и климатическую среду.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антропологический справочник, 2021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групп крови отличается: группа 0 встречается у североамериканских индейцев до 90%, что связано с историческими и генетическими факторами.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B распространена преимущественно среди монголоидов Средней Азии, отражая генетические особенности региона.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влияют на медицинские процедуры — подбор доноров крови и выявление наследственных рисков, например, резус-конфликта при беременности.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 и расовое разнообразие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вариативность внутри рас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против стереотипов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Л. Кавалли-Сфорца показали, что большая часть генетического разнообразия возникает внутри, а не между расами. Это разрушает традиционные представления о биологических границах.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Африканское разнообразие как уникальный феномен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вариативность у африканских популяций значительно шире, чем разница между европейскими и азиатскими группами, подчёркивая роль Африки как колыбели человечества.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и генетика доказывают отсутствие объективных оснований для иерархии рас по интеллекту или нравственным качествам, что опровергает устаревшие расистские теории.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концепции расизма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учёных, таких как Г. Дженсен и Дж. Флинн, не выявили статистически значимых различий в умственных способностях между представителями различных расовых групп.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Расизм сегодня рассматривается как антинаучная идеология, не имеющая поддержки в современном научном сообществе и основанная на предвзятом восприятии человеческого разнообразия.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не подтверждают существование превосходства одной расы над другой — все современные человеческие популяции равноправны с биологической точки зрения.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Расовые стереотипы и дискриминация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1865-1960-е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Расовая сегрегация в США ограничивала права афроамериканцев, закрепляя социальное неравенство и дискриминацию в разных сферах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072050" y="2232525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1948-1994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ЮАР действовала система апартеида, официально разделяющая население по расовому признаку и внедряющая дискриминационные меры, что вызвало международное осуждение.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494751" y="3311943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показывают, что воспитание и социальная среда существенно влияют на межрасовые отношения и уменьшение предрассудков в 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Расовые различия и здоровье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Серповидноклеточная анемия и её связь с наследственностью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болезнь широко распространена среди африканских народов и связана с генетической адаптацией к малярии. Защитный эффект против инфекции объясняет высокую частоту заболевания в этих популяциях.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Непереносимость лактозы в разных расах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непереносимости лактозы у взрослых существенно выше у восточноазиатских народов. Это связано с исторической диетой и эволюционными изменениями, снижающими активность фермента лактазы.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рас: метисация и новые группы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Мулаты и формирование культуры Южной Америки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европейцев и африканцев создало уникальные метисные популяции, которые влияют на культурное и этническое разнообразие стран региона и формируют особые социальные идентичности.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Метисы в Северной Америке: история и 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Канаде и США происходят смешанные браки между европейцами и коренными народами, что приводит к появлению новых культурных и этнических групп, отражающих многообразие общества.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66122"/>
            <a:ext cx="5597100" cy="18849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разных рас к окружающей среде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адаптации основных расовых групп к климатическим условиям и их биологические функции.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 человека — результат эволюционной адаптации к окружающей среде.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антропологические исследования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расовое многообразие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Африканское влияние в современной 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африканских ритмов и мелодий активно интегрированы в джаз, блюз и современную поп-музыку, обогащая мировую музыкальную культуру и создавая уникальное звуковое наследие.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европейских и азиатских традиций в моде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дизайнеры часто используют мотивы обеих культур, создавая новые стилевые направления, свидетельствующие о культурном обмене и взаимном влиянии на мировом уровне.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Мультикультурное общество Северной Америки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опыт миграции и смешения традиций способствует формированию толерантного и разнообразного сообщества, где переплетаются разные этнические и расовые группы.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48" y="2132688"/>
            <a:ext cx="251569" cy="251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5100" y="2132538"/>
            <a:ext cx="251569" cy="2515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852" y="2157695"/>
            <a:ext cx="251569" cy="20125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рас: права человека и закон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Всеобщая декларация прав человека (1948)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закрепляет положения о равенстве всех людей и запрете дискриминации по расовому или этническому признаку.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конвенция ООН (1963)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международные стандарты по борьбе с расовой дискриминацией, поддерживая вопросы равноправия и социальной справедливости.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19 гарантирует равные права независимо от расы и противодействует проявлениям расовой нетерпимости и унижения.
</a:t>
            </a:r>
            <a:endParaRPr lang="en-US" sz="112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вызовы: расизм и ксенофобия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Расизм проявляется в дискриминации по расовому признаку, оставаясь серьезной социальной проблемой в различных странах, препятствуя равенству и социальной интеграции.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Ксенофобия — это выражение неприязни к представителям иных культур и национальностей. Активисты и организации, такие как Black Lives Matter, борются с этими явлениями на глобальном уровне.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рас в развитие человечества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Афроамериканцы оказали глубокое влияние на мировую музыку, создав жанры джаз и блюз, а также участвуя в социально-культурных преобразованиях современности.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учёные являются лидерами в IT и инженерии, а европейские исследователи заложили основы многих научных дисциплин, что демонстрирует роль рас в общем прогрессе.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Расовые признаки лишь внешне различают людей и не определяют их способности. Уважение к многообразию способствует толерантности и гармоничному развитию глобального общества.
</a:t>
            </a:r>
            <a:endParaRPr lang="en-US" sz="1222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расового многообразия для современного общества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2026-05-10T05:03:12Z</dcterms:created>
  <dcterms:modified xsi:type="dcterms:W3CDTF">2026-05-10T05:03:12Z</dcterms:modified>
</cp:coreProperties>
</file>