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детских журналов: чтение, игры и маленькие открытия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Читаем, играем и узнаём новое на страницах детского журнала.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Детский журнал: как он устроен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Детский журнал выходит регулярно и говорит с ребёнком простым языком. В нём короткие тексты, крупные заголовки, яркие рисунки, сказки, стихи и задания, которые помогают читать с интересом.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Обложка журнала: первая подсказка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встречает читателя первым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Обложка сразу привлекает внимание яркими красками и крупным рисунком. На ней часто изображён герой номера, поэтому уже с первого взгляда хочется открыть журнал и узнать, что ждёт внутри.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будет этот выпуск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обложке можно догадаться о теме журнала. Если там животные, значит, внутри могут быть рассказы о природе; если смешной герой — читателя ждут комиксы и весёлые истории.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обложку интересно рассматривать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первой странице обычно есть название, картинки и небольшие подсказки. Они помогают понять настроение номера и выбрать, с какой страницы начать чтение — с загадок, сказки или приключения.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8875" y="1605343"/>
            <a:ext cx="193800" cy="1722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650" y="1594726"/>
            <a:ext cx="193800" cy="193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8875" y="3098950"/>
            <a:ext cx="193800" cy="193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298651" y="3098951"/>
            <a:ext cx="193800" cy="1938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88426" y="1614107"/>
            <a:ext cx="193800" cy="15504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3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страницы бывают в детском журнале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765849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и рассказы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этих страницах живут герои, приключения и добрые или поучительные события. Небольшой текст удобно читать дома, в классе или на перемене.
</a:t>
            </a:r>
            <a:endParaRPr lang="en-US" sz="863" dirty="0"/>
          </a:p>
        </p:txBody>
      </p:sp>
      <p:sp>
        <p:nvSpPr>
          <p:cNvPr id="15" name="Text 3"/>
          <p:cNvSpPr txBox="1"/>
          <p:nvPr/>
        </p:nvSpPr>
        <p:spPr>
          <a:xfrm>
            <a:off x="3655628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звучат легко и ритмично, поэтому их приятно читать вслух. Они тренируют память, чувство языка и умение замечать красивое слово.
</a:t>
            </a:r>
            <a:endParaRPr lang="en-US" sz="863" dirty="0"/>
          </a:p>
        </p:txBody>
      </p:sp>
      <p:sp>
        <p:nvSpPr>
          <p:cNvPr id="16" name="Text 4"/>
          <p:cNvSpPr txBox="1"/>
          <p:nvPr/>
        </p:nvSpPr>
        <p:spPr>
          <a:xfrm>
            <a:off x="765859" y="3092351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и ребусы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задания заставляют думать, искать подсказки и вспоминать слова. Они делают чтение похожим на игру и помогают не скучать.
</a:t>
            </a:r>
            <a:endParaRPr lang="en-US" sz="863" dirty="0"/>
          </a:p>
        </p:txBody>
      </p:sp>
      <p:sp>
        <p:nvSpPr>
          <p:cNvPr id="17" name="Text 5"/>
          <p:cNvSpPr txBox="1"/>
          <p:nvPr/>
        </p:nvSpPr>
        <p:spPr>
          <a:xfrm>
            <a:off x="3655628" y="3092353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Рубрики о мире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журнале можно встретить страницы о природе, животных, школе, дружбе и праздниках. Такие материалы расширяют кругозор и отвечают на детские вопросы.
</a:t>
            </a:r>
            <a:endParaRPr lang="en-US" sz="863" dirty="0"/>
          </a:p>
        </p:txBody>
      </p:sp>
      <p:sp>
        <p:nvSpPr>
          <p:cNvPr id="18" name="Text 6"/>
          <p:cNvSpPr txBox="1"/>
          <p:nvPr/>
        </p:nvSpPr>
        <p:spPr>
          <a:xfrm>
            <a:off x="6545405" y="1588135"/>
            <a:ext cx="21717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Комиксы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Комиксы рассказывают историю через картинки и короткие реплики. По ним легко понять последовательность событий и настроение героев без долгого чтения.
</a:t>
            </a:r>
            <a:endParaRPr lang="en-US" sz="86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подсказывают, кто является героем, где происходит действие и какое настроение у истории. Благодаря рисункам ребёнок быстрее улавливает смысл и не теряет интерес.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второклассника картинка — настоящий помощник. Она поддерживает внимание, помогает представить события и иногда даже заранее намекает, чем закончится рассказ.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Картинки помогают понимать текст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история детских журналов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детские журналы появились в XIX веке. В них было много наставлений и поучительных текстов, потому что взрослых особенно волновало воспитание юных читателей.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300355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в журналах стало больше игр, рисунков, комиксов и весёлых историй. Чтение сделалось живее, а страницы — ярче и разнообразнее.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57371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детские журналы стали любимыми у многих поколений школьников. Их читали дома, в школе и в библиотеках, передавая интерес от старших к младшим.
</a:t>
            </a:r>
            <a:endParaRPr lang="en-US" sz="10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детские журналы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«Мурзилка» — один из самых известных детских журналов в России. Его любят за знакомого героя, разнообразные тексты и страницы, где можно и читать, и рассматривать рисунки.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«Весёлые картинки» привлекают читателей юмором, комиксами и ярким оформлением. Этот журнал помогает детям читать легко и с улыбкой.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изданий свой характер: в одних больше сказок, в других — фактов о природе, животных или школьной жизни. Поэтому каждый ребёнок может найти журнал по вкусу.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детям нравится читать журналы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тексты не пугают объёмом, поэтому читать легче и увереннее. Ребёнок успевает закончить историю и почувствовать радость от результата.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цвета, картинки и смешные детали делают страницы живыми. Глаза не устают, а внимание само возвращается к тексту снова и снова.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часто близки школьнику: дружба, игры, животные, семья, приключения. Поэтому журнал кажется понятным и будто говорит с читателем на одном языке.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превращается в интересное занятие, а не в скучную обязанность. Хочется заглянуть ещё на одну страницу — и ещё на одну.
</a:t>
            </a:r>
            <a:endParaRPr lang="en-US" sz="9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Комиксы состоят из кадров, где действие развивается шаг за шагом. Короткие реплики помогают быстро понять, что случилось сначала, потом и в конце — почти как маленький мультфильм на бумаге.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истории часто рассказывают о школе, дружбе, ошибках и забавных недоразумениях. Они легко запоминаются, потому что в них есть неожиданный поворот и добрый юмор.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Комиксы и смешные истории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686575"/>
            <a:ext cx="324900" cy="32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57417" y="1686575"/>
            <a:ext cx="324900" cy="32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77258" y="1675625"/>
            <a:ext cx="260100" cy="346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Загадки, кроссворды и ребусы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322550"/>
            <a:ext cx="2440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учат замечать признаки предметов и искать точный ответ. Это хорошая тренировка внимательности и умения слушать слова до конца.
</a:t>
            </a:r>
            <a:endParaRPr lang="en-US" sz="1157" dirty="0"/>
          </a:p>
        </p:txBody>
      </p:sp>
      <p:sp>
        <p:nvSpPr>
          <p:cNvPr id="8" name="Text 3"/>
          <p:cNvSpPr txBox="1"/>
          <p:nvPr/>
        </p:nvSpPr>
        <p:spPr>
          <a:xfrm>
            <a:off x="2957434" y="2322550"/>
            <a:ext cx="2440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Кроссворды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Кроссворды помогают вспоминать слова и проверять, хорошо ли ты знаешь темы из журнала. Их приятно разгадывать по одному слову и по одной подсказке.
</a:t>
            </a:r>
            <a:endParaRPr lang="en-US" sz="1157" dirty="0"/>
          </a:p>
        </p:txBody>
      </p:sp>
      <p:sp>
        <p:nvSpPr>
          <p:cNvPr id="9" name="Text 4"/>
          <p:cNvSpPr txBox="1"/>
          <p:nvPr/>
        </p:nvSpPr>
        <p:spPr>
          <a:xfrm>
            <a:off x="5644868" y="2322550"/>
            <a:ext cx="2440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Ребусы и головоломки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Ребусы и головоломки развивают сообразительность и терпение. Иногда ответ приходит не сразу, зато радость от решения получается особенно большой.
</a:t>
            </a:r>
            <a:endParaRPr lang="en-US" sz="11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пример помогает понять: короткие научные тексты в детских журналах остаются нужными и интересными даже спустя десятилетия.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1924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38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первого выпуска «Мурзилки» показывает, что детским журналам с познавательными заметками уже очень много лет доверяют юные читатели
</a:t>
            </a:r>
            <a:endParaRPr lang="en-US" sz="1938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Официальная история журнала «Мурзилка»
</a:t>
            </a:r>
            <a:endParaRPr lang="en-US" sz="7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3" y="1270371"/>
            <a:ext cx="5197200" cy="11115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823" y="2494178"/>
            <a:ext cx="5197200" cy="11115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76823" y="3717977"/>
            <a:ext cx="5197200" cy="111151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учит читать шаг за шагом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9967" y="1269325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текст — большой успех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журнале рассказ обычно умещается на одной-двух страницах, поэтому ребёнку легче дочитать его до конца. Короткий текст не пугает, а, наоборот, приглашает узнать, что будет дальше.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259325" y="2493129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после 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заметки можно сразу ответить на вопрос: кто был героем, что случилось и чем всё закончилось. Так читатель тренирует память, учится выделять главное и пересказывать без лишних слов.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259325" y="3716928"/>
            <a:ext cx="3099600" cy="10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слово на каждой странице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номере встречаются слова про природу, школу, игры и приключения. Ребёнок замечает их в тексте, запоминает и постепенно говорит точнее, увереннее и богаче.
</a:t>
            </a:r>
            <a:endParaRPr lang="en-US" sz="10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журнал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94856" y="2021170"/>
            <a:ext cx="1820700" cy="13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номера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редакция выбирает тему выпуска и решает, какие истории, задания и рубрики будут особенно интересны детям.
</a:t>
            </a:r>
            <a:endParaRPr lang="en-US" sz="927" dirty="0"/>
          </a:p>
        </p:txBody>
      </p:sp>
      <p:sp>
        <p:nvSpPr>
          <p:cNvPr id="9" name="Text 3"/>
          <p:cNvSpPr txBox="1"/>
          <p:nvPr/>
        </p:nvSpPr>
        <p:spPr>
          <a:xfrm>
            <a:off x="2566348" y="2021170"/>
            <a:ext cx="1820700" cy="13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и рисунки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авторы пишут материалы, а художники создают иллюстрации, чтобы каждая страница была понятной и яркой.
</a:t>
            </a:r>
            <a:endParaRPr lang="en-US" sz="927" dirty="0"/>
          </a:p>
        </p:txBody>
      </p:sp>
      <p:sp>
        <p:nvSpPr>
          <p:cNvPr id="10" name="Text 4"/>
          <p:cNvSpPr txBox="1"/>
          <p:nvPr/>
        </p:nvSpPr>
        <p:spPr>
          <a:xfrm>
            <a:off x="4737841" y="2021170"/>
            <a:ext cx="1820700" cy="13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 исправления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Редакторы и корректоры внимательно читают всё ещё раз, исправляют ошибки и следят, чтобы текст был точным и аккуратным.
</a:t>
            </a:r>
            <a:endParaRPr lang="en-US" sz="927" dirty="0"/>
          </a:p>
        </p:txBody>
      </p:sp>
      <p:sp>
        <p:nvSpPr>
          <p:cNvPr id="11" name="Text 5"/>
          <p:cNvSpPr txBox="1"/>
          <p:nvPr/>
        </p:nvSpPr>
        <p:spPr>
          <a:xfrm>
            <a:off x="6909333" y="2021170"/>
            <a:ext cx="1820700" cy="13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Печать и доставка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Готовый журнал отправляют в печать, после чего он попадает в библиотеку, магазин или школу и ждёт своих читателей.
</a:t>
            </a:r>
            <a:endParaRPr lang="en-US" sz="92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96761"/>
            <a:ext cx="209400" cy="186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396761"/>
            <a:ext cx="209400" cy="186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05077"/>
            <a:ext cx="209400" cy="20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 детский журнал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69925" y="1377936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библиотечной полке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библиотеке журнал стоит рядом с книгами и помогает выбрать короткое чтение на перемене или после уроков. Можно взять один выпуск и быстро найти любимую рубрику.
</a:t>
            </a:r>
            <a:endParaRPr lang="en-US" sz="1045" dirty="0"/>
          </a:p>
        </p:txBody>
      </p:sp>
      <p:sp>
        <p:nvSpPr>
          <p:cNvPr id="11" name="Text 3"/>
          <p:cNvSpPr txBox="1"/>
          <p:nvPr/>
        </p:nvSpPr>
        <p:spPr>
          <a:xfrm>
            <a:off x="4366256" y="1377936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вечером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журнал удобно листать всей семьёй или читать самому перед сном. Короткие тексты не утомляют, а яркие страницы делают чтение спокойным и приятным.
</a:t>
            </a:r>
            <a:endParaRPr lang="en-US" sz="1045" dirty="0"/>
          </a:p>
        </p:txBody>
      </p:sp>
      <p:sp>
        <p:nvSpPr>
          <p:cNvPr id="12" name="Text 4"/>
          <p:cNvSpPr txBox="1"/>
          <p:nvPr/>
        </p:nvSpPr>
        <p:spPr>
          <a:xfrm>
            <a:off x="869937" y="3197884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нового знакомства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 даёт возможность посмотреть разные номера и сравнить их. Так ребёнок быстрее понимает, какой журнал ему по-настоящему интересен.
</a:t>
            </a:r>
            <a:endParaRPr lang="en-US" sz="104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Конкурсы и задания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Викторины, конкурсы и страницы для ответов делают чтение активным. Читатель не только смотрит, но и участвует, словно разговаривает с редакцией.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и рисунки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журналах печатают письма детей и их рисунки. Это приятно: ребёнок видит, что его работа может оказаться на настоящей странице.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отвечает читателю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бумажный журнал приятно читать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Бумажный журнал можно листать руками, возвращаться к любимой странице и хранить на полке. Он не требует зарядки и не отвлекает уведомлениями.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бумаге удобнее рассматривать рисунки, наклейки, постеры и маленькие задания. Такие детали делают чтение не только полезным, но и очень весёлым.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Печатный номер создаёт особое ощущение настоящего открытия. Его можно взять с собой, подарить другу или перечитать ещё раз без спешки.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в цифровом виде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сайтах журналов можно читать новые выпуски и быстро переходить к нужной рубрике. Это удобно, если под рукой есть компьютер или планшет.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архивы помогают найти старые номера и сравнить разные выпуски. Ребёнок видит, как меняются герои, темы и оформление.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цифровых версиях есть интерактивные задания. Их можно выполнять прямо на экране, а потом проверять ответ и исправлять ошибки.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журнал остаётся таким же понятным и добрым, но становится доступным в дороге, дома и в школе.
</a:t>
            </a:r>
            <a:endParaRPr lang="en-US" sz="9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7265" y="2256588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Журнальные сюжеты показывают, как важно дружить, говорить правду и помогать другим. Герои ошибаются, но учатся исправляться и поступать лучше.
</a:t>
            </a:r>
            <a:endParaRPr lang="en-US" sz="957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учат журнальные истории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17265" y="3715325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Такие истории помогают ребёнку узнавать знакомые ситуации из школы и дома. Через смешные случаи легче понять, почему смелость, уважение и честность действительно важны.
</a:t>
            </a:r>
            <a:endParaRPr lang="en-US" sz="9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выборе важно смотреть на возрастную маркировку, чтобы чтение было посильным и радостным, а не слишком трудным.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7–10 лет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38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подходящий возраст для многих детских журналов, где тексты уже достаточно интересны, но ещё остаются понятными и дружелюбными
</a:t>
            </a:r>
            <a:endParaRPr lang="en-US" sz="1938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адресация детских печатных изданий
</a:t>
            </a:r>
            <a:endParaRPr lang="en-US" sz="7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1085000"/>
            <a:ext cx="39945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остаются любимыми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2690125"/>
            <a:ext cx="3575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Детский журнал умеет сразу быть и книгой, и игрой, и маленьким учителем. Он помогает читать с интересом, узнавать новое и улыбаться каждой странице.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2026-05-24T05:59:59Z</dcterms:created>
  <dcterms:modified xsi:type="dcterms:W3CDTF">2026-05-24T05:59:59Z</dcterms:modified>
</cp:coreProperties>
</file>