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фундамент жизни: основные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от которой зависит структура и функция всех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 клеток и его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 клеток и его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и описал клетку благодаря микроскопу. Эти открытия изменили биологию и заложили основы клеточной теории, раскрывающей суть живых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определение и ключевые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определение и ключевые функции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это минимальная живая единица с обменом веществ, способная к росту, делению и передаче наследственной информации.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развитие организма, защиту и выполняет жизненно важные процессы, делая возможным существование всего живого.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прокариоты и эукариоты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прокариоты и эукариоты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Прокариоты — простейшие клетки без оформленного ядра; их генетический материал расположен в цитоплазме и они отличаются простотой строения и размножения.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Эукариоты имеют ядро и множество органоидов с мембранами. Они сложнее по организации и характерны для растений, животных и грибов.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клетки: защитная оболочка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клетки: защитная оболочка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липидов и белков, выполняя барьерную роль и контролируя обмен веществ между клеткой и окружающей средой.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участвует в передаче сигналов и поддержании внутренней среды, обеспечивая защиту клетки от внешних воздействий.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Ядро содержит ДНК — хранитель генетической информации, контролируя синтез РНК и белков, что регулирует функции и развитие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ядре находится ядрышко, где образуются рибосомы. Его оболочка с порами обеспечивает обмен веществ с цитоплазмой.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АТФ — универсальную энергию, необходимую для всех клеточных процессов.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варьируется в зависимости от энергетических потребностей: в активных тканях их значительно больше.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у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у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Хлоропласты содержат хлорофилл, который захватывает солнечный свет для преобразования энергии в процессе фотосинтеза.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результате фотосинтеза формируется глюкоза и выделяется кислород — основа питания и дыхания большинства живых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по информации из ДНК, находясь как в цитоплазме, так и на эндоплазматической сети.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роста и восстановления клеток, а работа рибосом обеспечивает поддержание жизнедеятельности.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 — обмен веществ в клетке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эндоплазматической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разделяется на шероховатую с рибосомами, где синтезируются белки, и гладкую, ответственную за производство липидов. Эта система обеспечивает транспорт веществ внутри клетки, поддерживая её жизнедеятельность.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аппарата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 и упаковывает белки и липиды, подготавливая их для транспортировки. Он играет ключевую роль в распределении веществ как внутри клетки, так и за ее пределами.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имеют мелкие или отсутствующие вакуоли, в то время как растительные обладают крупными центральными вакуолями, играющими важную роль в поддержании тургора.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органоидов животных и растительных клеток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уникальные органоиды, такие как хлоропласты и клеточная стенка, отсутствующие у животных, что отражает их функции и образ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учебник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 растений, грибов и 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 растений, грибов и бактерий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 состоит преимущественно из целлюлозы — сложного углевода, придающего прочность и гибкость клеткам, защищая их от повреждений и лишнего проникновения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стенки построены из хитина, а у бактерий — из муреина. Эти компоненты обеспечивают структурную поддержку и отличают данные организмы по биохимическому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размеры характерных клеток от микроскопических бактерий до гигантских яйцеклеток страуса для наглядного сравнения.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различных организмов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сильно варьируются, от микроорганизмов до клеток, видимых невооружённым глазом, отражая разнообразие живых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деление клетки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Клеточный цикл включает интерфазу — период подготовки клетки к делению и активный синтез ДНК, обеспечивающий будущую функцию дочерних клеток. 2. Деление происходит через митоз или мейоз, согласно назначению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Митоз служит росту, регенерации и замене повреждённых тканей, обеспечивая генетическую идентичность потомков. 2. Мейоз создаёт половые клетки с половинным набором хромосом, поддерживая генетическое разнообразие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деление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митотического деления клетки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клетки,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бактерии и амёбы, выполняют все жизненные функции внутри одной клетки, демонстрируя удивительную автономность и простоту структуры.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разнообразных специализированных клеток, что обеспечивает разделение труда и повышает адаптивность и выживаемость целого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 и ткани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 и ткани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Дифференциация клеток приводит к формированию тканей с разными функциями: эпителиальная защищает, мышечная обеспечивает движение. 2. Эта специализация способствует сложной организации органов и систем.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Нервная ткань передает сигналы, обеспечивая координацию. 2. Соединительная ткань поддерживает структуру и обеспечивает питание, взаимодействуя с другими тканями в организме.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организме человека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благодаря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защищают организм, распознавая и уничтожая вредоносные микроорганизмы и вирусы. Они образуют сложную защитную систему, обеспечивающую здоровье человека.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и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быстро передают сигналы между органами, способствуя скоординированной работе организма и реагированию на внешние стимулы для выживания.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транспортируют кислород к тканям, а клетки кожи создают защитный барьер от внешних воздействий, сохраняя внутреннюю среду стабильной.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изучение клеток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изучение клеток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применяются в медицине для выращивания тканей, трансплантации органов и генной терапии, расширяя возможности лечения ранее неизлечимых заболеваний.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стволовых клеток помогают восстанавливать повреждённые ткани, а биотехнологии создают лекарства и изучают основы клеточного функционирования для новых медицинских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ключ к пониманию жизни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всех живых организмов. Её изучение раскрывает механизмы жизни и наследственности, способствует развитию науки, медицины и современных технологий для будущего человечества.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2026-05-08T14:58:14Z</dcterms:created>
  <dcterms:modified xsi:type="dcterms:W3CDTF">2026-05-08T14:58:14Z</dcterms:modified>
</cp:coreProperties>
</file>