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3. We must help people around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помощи дома, в школе и в городе.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мы говорим о привычных ситуациях: дома, в школе, на улице и рядом с пожилыми людьми. Мы учим слова и фразы, которые помогают вежливо просить, предлагать и принимать помощь.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раздел и где встречается тема помощи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14361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36231" y="1498328"/>
            <a:ext cx="14137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24068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по теме помощи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 и полезные дела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help связано с добрыми действиями, которые делают жизнь легче. В теме часто встречаются короткие фразы: help at home, help at school, help with homework. Их легко использовать в простых предложениях.
</a:t>
            </a:r>
            <a:endParaRPr lang="en-US" sz="1023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 и polite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kind и polite помогают говорить о хорошем поведении. Kind — это добрый человек, а polite — вежливый. Такие слова нужны, когда мы просим о помощи, отвечаем и благодарим собеседника.
</a:t>
            </a:r>
            <a:endParaRPr lang="en-US" sz="1038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Careful и useful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Careful означает осторожный, а useful — полезный. Эти слова важны, когда помощь должна быть не только доброй, но и безопасной. Например, полезно быть careful на улице и useful дома.
</a:t>
            </a:r>
            <a:endParaRPr lang="en-US" sz="1086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Strong, tired, busy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strong, tired и busy описывают состояние человека. Они помогают понять, кому нужна поддержка. Можно сказать: He is tired. She is busy. They are strong and can help.
</a:t>
            </a:r>
            <a:endParaRPr lang="en-US" sz="1100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5 класса особенно важны короткие фразы: I am helpful. She is kind. We help our classmates. Такие предложения легко запомнить и использовать в разговоре на уроке и в жизни.
</a:t>
            </a:r>
            <a:endParaRPr lang="en-US" sz="10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дома: простые действия на английском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699675" y="1413251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комнаты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можно помогать, убирая свою комнату и раскладывая вещи по местам. Для этого подойдут выражения: I clean my room. I tidy up after school. Это простые и полезные привычки.
</a:t>
            </a:r>
            <a:endParaRPr lang="en-US" sz="977" dirty="0"/>
          </a:p>
        </p:txBody>
      </p:sp>
      <p:sp>
        <p:nvSpPr>
          <p:cNvPr id="12" name="Text 3"/>
          <p:cNvSpPr txBox="1"/>
          <p:nvPr/>
        </p:nvSpPr>
        <p:spPr>
          <a:xfrm>
            <a:off x="4699675" y="26624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Посудa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вид помощи — washing the dishes и cleaning the kitchen table. Такие действия показывают, что ребёнок умеет заботиться о семье и поддерживать порядок в доме каждый день.
</a:t>
            </a:r>
            <a:endParaRPr lang="en-US" sz="963" dirty="0"/>
          </a:p>
        </p:txBody>
      </p:sp>
      <p:sp>
        <p:nvSpPr>
          <p:cNvPr id="13" name="Text 4"/>
          <p:cNvSpPr txBox="1"/>
          <p:nvPr/>
        </p:nvSpPr>
        <p:spPr>
          <a:xfrm>
            <a:off x="4699675" y="39116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поливать растения и помогать нести сумки после магазина. В таких ситуациях удобно говорить: I carry bags. I water the plants. Эти фразы легко связать с реальной жизнью.
</a:t>
            </a:r>
            <a:endParaRPr lang="en-US" sz="1005" dirty="0"/>
          </a:p>
        </p:txBody>
      </p:sp>
      <p:sp>
        <p:nvSpPr>
          <p:cNvPr id="14" name="Text 5"/>
          <p:cNvSpPr txBox="1"/>
          <p:nvPr/>
        </p:nvSpPr>
        <p:spPr>
          <a:xfrm>
            <a:off x="6823325" y="1413251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Младшие братья и сёстры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дети часто помогают младшим: объясняют, подают вещи, играют вместе и следят за безопасностью. Можно сказать: I help my little brother. I help my sister with homework.
</a:t>
            </a:r>
            <a:endParaRPr lang="en-US" sz="961" dirty="0"/>
          </a:p>
        </p:txBody>
      </p:sp>
      <p:sp>
        <p:nvSpPr>
          <p:cNvPr id="15" name="Text 6"/>
          <p:cNvSpPr txBox="1"/>
          <p:nvPr/>
        </p:nvSpPr>
        <p:spPr>
          <a:xfrm>
            <a:off x="6823325" y="26624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запомнить модели: I help my mother. My father helps me with homework. Такие предложения показывают, что помощь в семье бывает разной, но всегда остаётся важной и доброй.
</a:t>
            </a:r>
            <a:endParaRPr lang="en-US" sz="9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что помощь нужна в самых обычных ситуациях, знакомых каждому школьнику. Чаще всего они связаны с домом и школой.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3, тематическое обобщение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примеры темы — домашняя и школьная помощь; именно они встречаются чаще всего в повседневной жизни.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чаще всего помогают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школе и в классе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часто нужно работать вместе: читать, обсуждать задание и проверять ответы. Фразы Let’s do it together и Can I help you? делают общение спокойным и понятным.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новичка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ученик может не знать правил класса или задания. Тогда одноклассник может объяснить, показать страницу и помочь начать работу. Фраза I don’t understand особенно полезна в таких случаях.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вещи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помогают друг другу, если нужны карандаш, тетрадь или учебник. В такой ситуации удобно сказать: I need a pencil. Here you are. Thank you. Это учит вежливому обмену.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школе связана и с порядком: убрать вещи, не мешать другим, аккуратно работать за партой. Вежливые слова делают класс дружелюбным и помогают всем учиться лучше.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0633" y="1336325"/>
            <a:ext cx="4293134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Unit 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помогают быстро выбрать нужные слова в обычной ситуации общения.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просьбы и благодарность составляют основу темы помощи и делают разговор естественным.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вежливой помощи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пожилым людям и вежливое обращение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замечает пожилого человека у входа и вежливо открывает дверь. Затем он предлагает помочь донести сумки. В такой ситуации особенно важны спокойный голос, polite words и короткая фраза: Can I help you carry the bags?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двери и с сумками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переходе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помощь нужна на улице, когда человек идёт медленно или несёт тяжёлые покупки. Тогда школьник может сначала позвать взрослого, а потом помочь безопасно и аккуратно. Подходит фраза: Would you like some help?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место и внимание
</a:t>
            </a:r>
            <a:endParaRPr lang="en-US" sz="1523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автобусе или в очереди важно заметить, если пожилому человеку тяжело стоять. Ученики могут предложить место и сказать: Please, have a seat. Такие простые слова показывают уважение и заботу без лишних объяснений.
</a:t>
            </a:r>
            <a:endParaRPr lang="en-US" sz="112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попросить о помощи на английском языке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как простая цепочка общения в повседневной ситуации.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глагол can помогает говорить о просьбе, возможности и согласии. В теме помощи он особенно удобен, потому что позволяет быстро ответить и сразу понять, может ли человек помочь.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ответа особенно важны в этой теме: Yes, I can. No, I can’t.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Unit 3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однокласснику и работа в паре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однокласснику особенно важна на уроке английского языка, когда нужно повторить слова, прочитать текст или исправить ответ. Совместная работа делает класс дружелюбнее и увереннее.
</a:t>
            </a:r>
            <a:endParaRPr lang="en-US" sz="1193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задание кажется трудным, ученики могут читать условие вслух, сравнивать ответы и проверять ошибки. Так работа идёт быстрее, а правило запоминается лучше и спокойнее.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Поделиться материалами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часто нужно дать карандаш, ластик или учебник. Фразы I need a pencil. Here you are. Thank you. делают обмен вежливым и учат благодарить за поддержку.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нужном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работы важно уточнить, что именно требуется однокласснику. Простая фраза What do you need? помогает быстро понять ситуацию и выбрать нужную помощь без лишних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просьбы и благодарности встречаются чаще всего, потому что именно они составляют основу коротких диалогов о помощи и вежливом общении.
</a:t>
            </a:r>
            <a:endParaRPr lang="en-US" sz="1146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Unit 3 «We must help people around».
</a:t>
            </a:r>
            <a:endParaRPr lang="en-US" sz="1082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запомнить help, can, please и thank you: они нужны почти в каждом разговоре о помощи.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нужны в этой теме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действия и их результат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помощь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замечает, что кому-то трудно, и предлагает помощь. Уже этот первый шаг показывает внимание, доброжелательность и готовность поддержать другого.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совместное дело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помощь начата, задание выполняется быстрее и понятнее. Люди меньше волнуются, а в классе или дома становится спокойнее и удобнее работать вместе.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 — хороший результат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доброго поступка человек чувствует поддержку, а отношения становятся теплее. Простые слова и действия делают окружающих happier, kinder и more friendly.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546328"/>
            <a:ext cx="4164900" cy="22906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Unit 3 и учебные речевые модели для 5 класса.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помогают быстро выбрать нужные слова и понять, как действовать в типичной ситуации общения.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ситуациях используются короткие и вежливые фразы; они подсказывают не только слова, но и подходящее действие.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Ситуация, фраза и действие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помочь незнакомому человеку безопасно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правилах безопасного поведения и вежливых обращениях в повседневной ситуации.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трудной ситуации и номер 112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позвать взрослого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упал, потерялся или плохо себя чувствует, сначала нужно позвать взрослого. Ребёнку не следует пытаться решить серьёзную проблему самому, если рядом есть опасность.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номер 112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номер 112 работает круглосуточно и предназначен для экстренных случаев. Его важно знать как простой и надёжный способ вызвать помощь, когда ситуация требует быстрого ответа.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паниковать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помогает действовать правильно и быстрее получить поддержку. Нужно слушать взрослых, говорить чётко и не отходить от человека, которому нужна помощь, пока ситуация не станет безопасной.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коротко и ясно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Call 112. Help is needed. Please, help! помогают быстро сообщить о проблеме. В таких ситуациях не нужно говорить долго: главное — передать суть и назвать адрес или место.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добрые привычки каждый день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772119" y="1159157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за собой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Put things away — это простая привычка, которая помогает поддерживать порядок дома и в классе. Когда вещи лежат на месте, их легче найти, а пространство становится удобнее.
</a:t>
            </a:r>
            <a:endParaRPr lang="en-US" sz="1080" dirty="0"/>
          </a:p>
        </p:txBody>
      </p:sp>
      <p:sp>
        <p:nvSpPr>
          <p:cNvPr id="13" name="Text 3"/>
          <p:cNvSpPr txBox="1"/>
          <p:nvPr/>
        </p:nvSpPr>
        <p:spPr>
          <a:xfrm>
            <a:off x="2648672" y="1159157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вежливо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 и thank you делают общение спокойным и доброжелательным. Даже короткая вежливая фраза показывает уважение к другому человеку и делает любой разговор приятнее.
</a:t>
            </a:r>
            <a:endParaRPr lang="en-US" sz="1085" dirty="0"/>
          </a:p>
        </p:txBody>
      </p:sp>
      <p:sp>
        <p:nvSpPr>
          <p:cNvPr id="14" name="Text 4"/>
          <p:cNvSpPr txBox="1"/>
          <p:nvPr/>
        </p:nvSpPr>
        <p:spPr>
          <a:xfrm>
            <a:off x="4525225" y="1159157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Делиться и ждать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share и wait their turn, они учатся учитывать других людей. Такие привычки особенно важны в игре, на уроке и в любой совместной работе.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72119" y="2601146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в мелочах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Hold the door, carry a small thing, hand over a pencil — всё это небольшие, но полезные поступки. Они не требуют много времени, зато делают день добрее.
</a:t>
            </a:r>
            <a:endParaRPr lang="en-US" sz="1134" dirty="0"/>
          </a:p>
        </p:txBody>
      </p:sp>
      <p:sp>
        <p:nvSpPr>
          <p:cNvPr id="16" name="Text 6"/>
          <p:cNvSpPr txBox="1"/>
          <p:nvPr/>
        </p:nvSpPr>
        <p:spPr>
          <a:xfrm>
            <a:off x="2648672" y="2601146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вокруг себя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привычки работают дома, в школе и на улице. Чем чаще ученик замечает, где нужна помощь, тем легче ему быть внимательным, полезным и дружелюбным каждый день.
</a:t>
            </a:r>
            <a:endParaRPr lang="en-US" sz="10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недели связан с небольшим, но понятным действием. Такая привычка не требует много времени и легко помещается в обычный школьный распорядок.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теме Unit 3 на основе примеров повседневной помощи.
</a:t>
            </a:r>
            <a:endParaRPr lang="en-US" sz="986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добрые поступки могут быть регулярными: достаточно одного простого действия в день, чтобы поддерживать других.
</a:t>
            </a:r>
            <a:endParaRPr lang="en-US" sz="1239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добрых дел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68518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68518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добрым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должна исходить из уважения и желания поддержать человека. Добрый поступок не обижает, не раздражает и не делает ситуацию неудобной для других.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Думай о 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действием важно понять, нет ли опасности. Если ситуация сложная или непонятная, лучше позвать взрослого и не рисковать собственным здоровьем.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вежливо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 request и helpful words помогают общаться спокойно и понятно. Вежливая просьба звучит мягче, поэтому её легче услышать и принять с благодарностью.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Помогай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помощь выбирается по ситуации: открыть дверь, объяснить задание, подать вещь или просто спросить, нужна ли поддержка. Главное — действовать уместно и аккуратно.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в теме помощи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3: маленькие поступки, большой смысл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 учит простым английским словам и фразам, которые нужны каждый день. Вежливая просьба, осторожность и готовность помочь делают общение понятным, безопасным и по-настоящему добрым.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2026-05-30T10:15:56Z</dcterms:created>
  <dcterms:modified xsi:type="dcterms:W3CDTF">2026-05-30T10:15:56Z</dcterms:modified>
</cp:coreProperties>
</file>