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человека: получение энергии и поддержание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дыхание снабжает клетки кислородом и удаляет углекислый газ?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 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кислорода клетки не получают энергию из пищи, а органы быстро теряют работоспособность. За день человек делает тысячи вдохов, и при нагрузке дыхание сразу ускоряется, помогая мышцам, мозгу и сердцу работать согласованно.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дыхательной системы и их функции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очищает воздух от пыли, согревает его и увлажняет. Слизистая оболочка и волоски задерживают мелкие частицы, чтобы дальше в дыхательные пути попадал более безопасный воздух.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Глотка, гортань и трахея направляют воздух к легким. Эти органы не только обеспечивают его движение, но и защищают дыхательную систему от попадания пищи и лишних частиц.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многократно ветвятся, образуя все более узкие дыхательные пути. Благодаря этому воздух распределяется по легким равномерно и быстро достигает участков, где происходит газообмен.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состоят из миллионов альвеол — крошечных пузырьков, окруженных капиллярами. Именно здесь кислород переходит в кровь, а углекислый газ удаляется из нее при выдохе.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дыхательной системы выполняет свою задачу, но результат один — организм получает кислород и избавляется от углекислого газа. Без этой цепочки дыхание было бы невозможным.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к месту газообмена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воздуха через органы дыхательной системы и его обмен в альвеолах.
</a:t>
            </a:r>
            <a:endParaRPr lang="en-US" sz="1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легких — два разных объема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крупнее и состоит из трех долей, левое — из двух. Такое строение связано с тем, что слева в грудной клетке находится сердце, которому нужно больше места.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капилляров вокруг альвеол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альвеолу оплетает густая сеть капилляров. Благодаря этому кровь почти сразу забирает кислород и отдает углекислый газ, а обмен веществ идет эффективно даже при небольшой глубине дыхания.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Альвеола как рабочая единица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похожи на множество микроскопических пузырьков. Их очень тонкие стенки позволяют кислороду и углекислому газу быстро проходить через них, не задерживаясь в пути.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легких и значение альвеол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«Дыхание»; значения для покоя соответствуют 16–20 дыханиям в минуту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при разной нагрузке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относятся к школьнику и иллюстрируют, как организм отвечает на увеличение нагрузки.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движение, тем чаще дыхание: телу нужно больше кислорода и быстрее удаляется углекислый газ.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вдох и выдох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Начало выдоха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расслабляется и поднимается вверх. Объем грудной клетки уменьшается, давление в легких повышается, и воздух начинает выходить наружу.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вдоха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сокращается и опускается. Из-за этого объем грудной клетки увеличивается, а давление внутри легких становится ниже, чем снаружи.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Воздух входит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устремляется в дыхательные пути и заполняет легкие. Межреберные мышцы помогают грудной клетке расширяться и делают вдох более глубоким.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завершается, а мышцы возвращаются в исходное положение. Затем дыхательный цикл повторяется снова, обеспечивая постоянный обмен воздуха.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воздуха на вдохе и выдохе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воздух, который поступает в организм, от воздуха, который он выводит.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забирает из воздуха кислород и возвращает наружу углекислый газ, влагу и тепло.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легких и тканях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 легких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альвеолах кислород переходит из воздуха в кровь через тонкую стенку. Здесь он связывается с гемоглобином эритроцитов, чтобы потом быть доставленным к органам.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Обратный путь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движется из крови в альвеолы в обратном направлении. Затем он выводится из организма при выдохе, чтобы не накапливаться в большом количестве.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 тканях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используют кислород для получения энергии из питательных веществ. Во время этой работы образуется углекислый газ, который переходит в кровь и уносится от тканей.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Круг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 ткани постоянно обмениваются газами через кровь. Благодаря этому организм получает нужный кислород и своевременно удаляет продукты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насыщают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легких кровь получает кислород и становится готовой к доставке по всему телу. Без этого сердце не смогло бы снабжать органы веществом, необходимым для работы клеток.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распределяет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Сокращаясь, сердце отправляет насыщенную кислородом кровь к мышцам, мозгу и внутренним органам. Так дыхание помогает каждой части организма получать энергию для своей деятельности.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меняет оба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игре или подъеме по лестнице дыхание и пульс учащаются одновременно. Это происходит потому, что организму требуется больше энергии и быстрее нужно удалить углекислый газ.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дыхания и кровообращения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наглядности.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частоту и глубину 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дыхания связаны с движением, волнением и состоянием воздуха вокруг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нагрузка или раздражение дыхательных путей, тем чаще и глубже становится дыхание.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 клеток и органов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клеткам, чтобы получать энергию из питательных веществ. Без него мышцы быстро устают, а органы начинают работать хуже, потому что им не хватает ресурсов для нормальной 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постоянно получает и переносит кровь, насыщенную кислородом. Благодаря этому все ткани снабжаются необходимым газом, а клетки могут поддерживать устойчивую работу даже при обычной повседневной активности.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особенно чувствителен к недостатку кислорода. Когда дыхание нарушается, внимание, память и скорость реакции ухудшаются, поэтому нормальный обмен газов важен для учёбы и любой умственной работы.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обмене веществ в клетках образуется углекислый газ. Если он накапливается, внутренней среде организма становится труднее сохранять нормальное состояние, поэтому выдох помогает вовремя удалять этот продукт обмена.
</a:t>
            </a:r>
            <a:endParaRPr lang="en-US" sz="1185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дыхательная система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дыхания.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свойства воздуха влияют на дыхательные пути и самочувствие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и умеренно влажнее воздух, тем меньше раздражение дыхательных путей и тем легче дышать.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 дыхательной системы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насморке воспаляется слизистая оболочка носа, из-за чего появляется заложенность, чихание и выделения. Человек хуже дышит через нос, а воздух хуже очищается и согревается.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связан с воспалением бронхов. Обычно он сопровождается кашлем, иногда температурой и ощущением тяжести в груди. Если болезнь не лечить, дыхание становится более затруднённым.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поражает лёгочную ткань и может серьёзно нарушать газообмен. Для неё характерны высокая температура, слабость, кашель и одышка, поэтому нужна помощь врача и наблюдение.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бронхиальной астме дыхательные пути сужаются и становятся очень чувствительными. Возникают свистящее дыхание, приступы одышки и кашель, особенно при контакте с аллергенами или раздражителями.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затягивать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из этих болезней мешает организму получать достаточно кислорода. Чем раньше человек обратится за медицинской помощью, тем легче предотвратить осложнения и восстановить нормальное дыхание.
</a:t>
            </a:r>
            <a:endParaRPr lang="en-US" sz="10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дыхательную систему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основана на чистом воздухе, гигиене, движении и своевременной медицинской помощи.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 время спорта и тренировок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бега, плавания или езды на велосипеде мышцам нужно больше кислорода. Поэтому дыхание становится чаще и глубже, а выдох помогает быстрее удалять углекислый газ.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усиливает дыхание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подготовленного человека дыхательная и сердечно-сосудистая системы работают экономичнее. Он может дольше выполнять нагрузку, потому что организм лучше распределяет кислород и медленнее устаёт.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Тренированность помогает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тренировкой разминка постепенно включает мышцы и дыхательную систему в работу. Она помогает избежать резкого напряжения, делает движения свободнее и подготавливает организм к более активной работе.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важна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занятий полезно сохранять ровный ритм дыхания и не допускать сильной одышки. Это помогает переносить нагрузку спокойнее и поддерживает работу всех органов без лишнего напряжения.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нужно ритмично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оценка степени вреда дана условно для наглядности.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курение и табачный дым опасны для 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повреждает дыхательные пути даже при кратком контакте и снижает способность лёгких эффективно обменивать газы.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вред курения связан с повреждением слизистой, ухудшением газообмена и уменьшением поступления кислорода к клеткам.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3" y="1249063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на свежем воздухе помогают лёгким работать активно и без перегрузки. Умеренная физическая активность поддерживает общий тонус организма и улучшает переносимость обычных повседневных нагрузок.
</a:t>
            </a:r>
            <a:endParaRPr lang="en-US" sz="1094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носом полезнее, чем ртом, потому что носовая полость согревает, очищает и увлажняет воздух. Так в лёгкие попадает более подготовленный воздух, и слизистые меньше раздражаются.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дыхание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важно регулярно проветривать и следить за чистотой воздуха. Это снижает количество пыли и раздражающих частиц, а дыхательные пути меньше пересыхают и воспаляются.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дома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 избегание переохлаждения помогают организму сохранять силы. Когда человек одевается по погоде и бережёт дыхательные пути, риск простуды и раздражения заметно снижается.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защита от холода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сохраняют здоровье дыхания
</a:t>
            </a:r>
            <a:endParaRPr lang="en-US" sz="2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основных понятий по теме 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вопросы и ответы помогают быстро повторить главные знания о дыхании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связаны между собой: дыхание обеспечивает обмен газов, работу клеток и приспособление организма к нагрузке.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«Дыхание».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основа жизни каждого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незаметно поддерживает работу всех органов: приносит кислород, удаляет углекислый газ и помогает клеткам получать энергию. Бережное отношение к воздуху и здоровые привычки сохраняют эту важную систему.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2026-06-01T13:42:41Z</dcterms:created>
  <dcterms:modified xsi:type="dcterms:W3CDTF">2026-06-01T13:42:41Z</dcterms:modified>
</cp:coreProperties>
</file>