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семейной памяти, подвиге и благодарности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 России семьи такой...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важно знать историю семьи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коснулась почти каждого дома. Истории родных помогают понять, как люди воевали, трудились, ждали писем и берегли друг друга, даже в самые трудные годы.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которая стала символом памяти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напоминает: война вошла почти в каждую семью. Она звучит просто, но за ней стоят судьбы, разлука, ожидание и благодарность тем, кто защитил Родину.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памяти стал для многих символом уважения к подвигу. Он напоминает о мужестве, о цене Победы и о том, что прошлое важно бережно хранить.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Треугольное письмо без конверта — не просто бумага. В нём слышны голос, тревога и любовь к дому. Такие письма часто хранят рядом с фотографиями и наградами.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помогает увидеть людей прошлого не по именам в учебнике, а как близких родственников. На фото можно заметить форму, лица, улыбки и понять, что история живёт в семье.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вошла в жизнь семей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начиналась война, многие мужчины уходили защищать страну. Дома оставались родные, которые долго ждали новостей и старались поддерживать друг друга в тревожные дни.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на фронт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весточка с фронта становилась праздником. Семьи перечитывали короткие строки снова и снова, потому что в них были главное: жизнь, надежда и связь с близким человеком.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Долгожданные письма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подростки и старики заменяли ушедших на заводах, в полях и в госпиталях. Они трудились много, часто почти без выходных, чтобы помочь фронту.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отдыха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именно такие предметы помогали детям и внукам узнать, каким был их родной человек. Память о нём жила в доме, в разговорах и в сердце семьи.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годы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 домах берегли фотографии, награды, гимнастёрки и похоронки. Эти вещи напоминали о человеке сильнее любых слов и становились частью семейной истории.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вещи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письма помогали родным верить, ждать и сохранять связь, когда рядом не было самого близкого человека.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1418 дней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длилась Великая Отечественная война, и за это время письма с фронта были особенно дороги семьям.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 о продолжительности Великой Отечественной войны (22.06.1941–09.05.1945).
</a:t>
            </a:r>
            <a:endParaRPr lang="en-US" sz="12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реликвии, которые хранят память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может рассказать о человеке больше, чем кажется. По лицам, одежде и подписи на обороте можно узнать, кто изображён, где жила семья и что для неё было важным.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в альбоме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ложка, гимнастёрка или небольшой сувенир напоминают о трудном пути человека. Они делают историю семьи осязаемой и помогают ребёнку представить события не только в книгах.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 дороги войны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весточка хранит живой голос прошлого. В нескольких строках можно почувствовать заботу, тоску по дому и радость от того, что родные ждут и помнят.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или открытка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Медаль, орденская книжка или военный документ помогают сохранить имя героя и его путь. Такие вещи особенно бережно передают из поколения в поколение, как семейное сокровище.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и документы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войны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раньше времени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быстро учились быть самостоятельными. Им приходилось помогать дома, заботиться о младших и не ждать, пока кто-то всё сделает за них.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со взрослыми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собирали металлолом, трудились в колхозах, на огородах и наравне со взрослыми выполняли посильную работу. Их помощь была очень нужна семье и стране.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игр, много забот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детство с прогулками и играми часто заменяли тревога и тяжёлые обязанности. Но дети старались держаться, потому что понимали: от их усилий тоже многое зависит.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терпения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не был игрушкой для героев, а настоящим вкладом в общую Победу. Их стойкость и терпение заслуживают уважения не меньше, чем взрослый подвиг.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— это тоже подвиг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выпускали оружие, технику и всё необходимое для армии. Люди трудились быстро, точно и очень много, чтобы фронт не остался без поддержки.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работают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каждый делал своё важное дело. Когда люди помогали друг другу и работали до изнеможения, они приближали Победу не меньше, чем солдаты на фронте.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усилие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выращивали зерно, овощи и кормили людей и армию. Даже простая буханка хлеба в те годы означала огромный труд, заботу и надежду на жизнь.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для страны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женщины шили одежду, ухаживали за ранеными в госпиталях и заменяли ушедших на работу мужчин. Их труд был тихим, но без него победа была бы невозможна.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 передовой труда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хранит семейный альбом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— мирный день: улыбки, нарядная одежда, тёплый двор и ещё ничего не знающая война. Такой снимок напоминает, какой спокойной была жизнь до больших испытаний. Он помогает увидеть, за что потом так долго боролись.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Довоенный снимок у дома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люди снова собирались вместе, снимались у дома и старались улыбаться. Эти фотографии особенно дороги: в них видно, как семья вернулась к жизни и сохранила память о тех, кто не вернулся.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портрет семьи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чёрно-белом снимке молодой человек стоит строго и серьёзно. За его плечами фронт, долгие ожидания и тяжёлые дороги, о которых семья может рассказать только по письмам и воспоминаниям.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фото в гимнастёрке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в годы войны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война, и жизнь многих городов и сёл резко изменилась. Люди уходили на фронт, семьи прощались, а дома наполнялись тревогой и ожиданием.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восстанавливали почти заново: строили дома, школы и дороги. Это стало делом терпения, труда и общей силы народа.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и на освобождённых территориях люди держались вместе, помогали соседям и восстанавливали хозяйство. Даже в трудностях они не теряли надежду.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бомбёжки, эвакуация и нехватка еды. Многие дома были разрушены, а жители старались спасти детей, вещи и самое необходимое.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1941–1942 годы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о войне — шаг за шагом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собрать и сохранить историю семьи для детей и внуков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семьи достают старые снимки, чтобы вспомнить имена, лица и истории близких. Фотографии помогают детям увидеть, какими были их прадедушки и прабабушки.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фотографии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слова благодарности от взрослых и сами учатся их говорить. Так праздник становится не только радостным, но и очень важным уроком доброты и уважения.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 спасибо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памятникам и Вечному огню люди приносят цветы как знак благодарности. Для ребёнка это простой и понятный способ сказать: «Мы помним и ценим ваш подвиг».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Несут цветы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песни звучат в семьях особенно тепло, потому что напоминают о надежде, разлуке и возвращении. Они помогают почувствовать, как важно было дождаться мира.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Слушают песни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Вспоминают защитников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праздничным столом говорят о тех, кто воевал, трудился в тылу и не вернулся домой. Такие рассказы учат уважению, благодарности и вниманию к семейной памяти.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семьи 9 Мая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которые рассказывают о человеке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потемневшая фотография прадеда, и рядом стоит ребёнок, который осторожно держит рамку обеими руками. Он ещё не всё знает о войне, но уже понимает: перед ним не просто снимок, а часть семейной истории.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на стене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альбом открывается, как маленькая книга памяти. Под каждой фотографией аккуратным почерком написаны имя, год и место, где был сделан снимок. Благодаря этим подписям лица на фото перестают быть безмолвными.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с подписями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показывает ребёнку фронтовую медаль и бережно кладёт её рядом с фотографией. Так вещи соединяются в одну историю: о труде, смелости, ожидании дома и любви, которую человек сохранил даже в трудные годы.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в ладонях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стихи о войне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песни и стихи говорят простыми словами о самом важном: о доме, верности, ожидании и надежде. Поэтому их легко слушать и детям, и взрослым.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трогают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стихи учат сочувствию и уважению. Они показывают, что даже в тяжёлое время люди берегли доброту, дружбу и мечту о мирной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детей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звучит знакомая военная песня, люди часто вспоминают своих близких. Такой момент делает прошлое ближе и будто садит всех за один стол.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семейного сердца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не только узнать факты, но и представить, что чувствовали люди. В них слышны тревога, разлука, мужество и тихая радость возвращения.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чувства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семьи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семей были похожие переживания: тревога за близких, ожидание писем и надежда на добрые новости. Эти чувства понятны даже тем, кто родился много лет спустя.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ожидание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война заканчивалась, встреча родных становилась самым тёплым событием. В семьях помнили эти минуты особенно долго, потому что после долгого ожидания они казались чудом.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встречи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семья хранит свои причины для гордости: за солдата, труженика тыла, медсестру или ребёнка, который помогал взрослым. Благодарность делает память живой и доброй.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благодарность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 помогает понять, что мирная жизнь очень дорога. Когда люди помнят прошлое, они бережнее относятся к дому, школе, друзьям и спокойному небу.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ценится сильнее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поколений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бабушка и дедушка рассказывают истории, которые не найдёшь в учебнике. Ребёнок слушает и постепенно понимает, что память начинается с простого разговора.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столом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4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передают детям письма, даты, снимки и награды. Так семейная история переходит дальше, как добрая эстафета, и ни одна важная деталь не теряется.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264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памяти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2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узнают имена своих предков, фотографии перестают быть просто картинками. Они видят живых людей, которые когда-то смеялись, трудились и очень любили свою семью.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12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лица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5763" y="3188538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напоминает о мужестве и благодарности. Его надевают с уважением, а не просто для красоты, потому что он связан с памятью о защитниках Родины.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снимок хранит не только лица, но и настроение времени. Он помогает детям увидеть, что история семьи живёт рядом — в альбомах и коробках с памятью.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напоминает, что подвиг не забывается. Он горит как символ вечной благодарности людям, которые защитили страну и подарили мир.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 без конверта сразу вызывает особое чувство. В нём — короткие, но самые дорогие слова о жизни, доме и любви к родным.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Письмо-треугольник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гвоздика — знак уважения и памяти. Её приносят к памятникам и дарят как тихое, но очень искреннее спасибо тем, кто пережил войну.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гвоздика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мы помним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забывать прошлое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напоминает, что тишина и спокойствие не появляются сами собой. За ними стоят труд, смелость и очень большая цена.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 даётся сам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знаешь, через что прошли люди, начинаешь ценить хлеб, тёплый дом, школьный звонок и обычный день без тревоги. Это очень важный урок.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простые вещи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учит слушать бабушек и дедушек внимательнее. Их рассказы помогают понять семью лучше, а ещё показывают, как много они пережили и смогли сохранить.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старших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о войне, легче понять, почему ссоры, ненависть и насилие опасны. Память помогает выбирать добро, дружбу и мир вместо новой беды.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повторять беду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семейная история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имя прадедушки или прабабушки, чтобы история не потерялась. Даже одно имя уже делает память живой и помогает ребёнку почувствовать связь с семьёй.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добрая история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всего несколько строк о том, что помнит семья: как человек ушёл на фронт, работал в тылу или вернулся домой. Это особенно ценно.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и место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год рождения, место службы или труда и, если известно, награды. Такие короткие сведения помогают собрать аккуратный и понятный семейный рассказ.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или письмо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снимок, копию фронтового письма или старую открытку. Эти вещи сразу делают страницу интереснее и показывают, что память можно увидеть глазами.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 о войне хранятся в письмах, фотографиях, наградах и добрых разговорах. Когда мы помним своих героев, мы бережём мир, благодарим прошлое и передаём правду детям.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живёт в семье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2026-05-26T11:20:34Z</dcterms:created>
  <dcterms:modified xsi:type="dcterms:W3CDTF">2026-05-26T11:20:34Z</dcterms:modified>
</cp:coreProperties>
</file>