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учит читать рисунки и находить ответы на углы и треугольники по правилам.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теоремы геометрии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теоремы и задачи в 7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— это утверждение, которое доказывают, опираясь на уже известные факты. В геометрии это помогает точно находить углы и длины без догадок. Кроме того, решения требуют строгой записи рассуждений.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прямая, отрезок и луч образуют геометрический «алфавит». Они помогают описывать место на плоскости, направление и расстояние между точками в задачах 7 класса.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измеряют в градусах. По величине он бывает острым, прямым, тупым и развёрнутым. Эти определения нужны, чтобы правильно считать углы и связывать их в рисунке.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школьной геометрии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четырёхугольник и окружность чаще всего встречаются в упражнениях. В решениях используют длины, градусы, периметр, а также свойства параллельности и перпендикулярности.
</a:t>
            </a:r>
            <a:endParaRPr lang="en-US" sz="12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32" y="1477975"/>
            <a:ext cx="4339135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теоремы и свойства, которые используют в 7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формулировки превращают отметки на чертеже в точные вычисления и обоснования.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опорных фактов позволяет переходить от рисунка к доказательству: сначала находят равенства углов и треугольников, затем выполняют вычисления.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геометрическая задача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решения: от условия к проверенному ответу.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как главная фигура школьной геометрии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треугольник встречается почти везде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удобен тем, что его стороны и углы связаны строгими правилами. Поэтому из небольшого количества данных можно сделать выводы об остальных элементах.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и прямоугольный 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две стороны равны, а углы при основании тоже равны. В прямоугольном треугольнике один угол равен 90°, а две стороны, образующие его, называют катетами.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в 7 классе встречаются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объём упражнений связан с углами и треугольниками: они нужны почти в каждой теме в начале курса.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востребованы правила для углов и работа с равенством треугольников; это база для дальнейших тем.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 школьному курсу геометрии 7 класса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треугольнике известны два угла, третий находят как разность 180° и суммы известных. Эти же идеи дополняются свойствами вертикальных и смежных углов.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этой величины легко находить неизвестные углы треугольника.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109" y="1477975"/>
            <a:ext cx="3875583" cy="27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треугольников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треугольники можно «свести» к совпадению по выбранным условиям, значит равны и их элементы.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 даёт равенство всех соответствующих сторон и углов, поэтому признаки особенно ценны в доказательствах и в задачах на нахождение неизвестных элементов.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сторона напротив прямого угла называется гипотенузой. Две другие стороны, образующие прямой угол, называют катетами.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записывается как a²+b²=c², где c — гипотенуза. Формула связывает длины катетов и гипотенузы в одном выражении.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и теорема Пифагора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часто связаны с расстояниями и размерами: диагонали, высоты и «скрытые» стороны фигур становятся вычислимыми через катеты и гипотенузу.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две стороны прямоугольного треугольника, теорема позволяет найти третью без дополнительных догадок. Поэтому её удобно использовать в задачах с вычислениями.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сторон в прямоугольном треугольнике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удобно показывать, что гипотенуза больше каждого катета: c &gt; a и c &gt; b. А формула связывает именно квадраты длин.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одного катета растёт сумма квадратов, поэтому возрастает и гипотенуза. Диаграмма наглядно объясняет, почему вычисления опираются на a²+b²=c².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 школьной теореме Пифагора (a=3, b=4, c=5); учебный курс геометрии 7 класса.
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 её элементы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точку-опору: это центр окружности. Радиус соединяет центр с любой точкой на окружности и показывает, на каком «расстоянии» лежат точки. Меняя радиус, мы получаем другую окружность, но тот же центр.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 радиус: как задаётся окружность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— это отрезок, который соединяет две точки окружности. Дуга — часть окружности между этими точками. В задачах 7 класса углы и длины часто связывают с хордой и дугой, чтобы находить неизвестные значения.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 дуга: линии, по которым читают задачи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 соединяет две противоположные точки окружности. Он всегда равен двум радиусам, то есть d = 2r. Поэтому, если известен радиус, диаметр находится сразу и удобно контролировать решения.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Диаметр: самый длинный «сквозной» отрезок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доказательство в школьной геометрии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структура рассуждений в задачах 7 класса: от условия к выводу через вспомогательные элементы и уже известные свойства.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50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5763" y="3188538"/>
            <a:ext cx="321075" cy="42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переносит в решение то, чего нет на чертеже: перепутывает стороны, отмеченные углы или точки. Всегда проверяй, где именно лежат данные и что требуется найти.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чтение рисунка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писать «треугольники равны, значит…», не проверив признак. Равенство должно быть обосновано тремя сторонами, двумя сторонами и углом между ними или стороной и двумя прилежащими углами.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Сходу предполагают равенство треугольников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путают, например, a²+b²=c² или забывают, что величины подставляются как длины. Важно аккуратно переносить квадраты и следить за тем, что сравнивается именно с чем.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формула или знак в вычислениях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угол ищется в градусах, а в записи появляется «см» или наоборот, это признак логической ошибки. Перед ответом сверяй: длины в сантиметрах (или других), углы — в градусах.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единиц измерения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 диаметр как будто одно и то же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в окружности используют формулы с d, но подставляют r (или наоборот). Полезно подписывать: радиус — от центра до точки, диаметр — через центр.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решении геометрических задач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557650"/>
            <a:ext cx="4348200" cy="31460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 обозначения, которые используются в 7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формулы помогают кратко записывать ход вычислений и не терять связь между величинами в условии и ответе.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записи используются в вычислительных задачах: они связывают геометрическую картинку с конкретными числами и делают решение проверяемым.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 (базовые формулы и определения).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геометрия встречается в жизни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нужна, чтобы правильно оценивать форму, размеры и расстояния. По чертежам и схемам легче планировать действия и проверять результат измерений.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очевидна: чем сложнее предмет или задача, тем больше требуется углов, отрезков и окружностей. Поэтому геометрия незаметно поддерживает решения «в реальности», а не только в тетради.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областей применения (качественное распределение без внешних статистических данных).
</a:t>
            </a:r>
            <a:endParaRPr lang="en-US" sz="12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краткой записи решения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решения строится как цепочка «известно — значит — следует». В ней данные условия связываются с выбранной теоремой так, чтобы читатель видел путь к ответу.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каждая строка объясняет следующий шаг, решение легче проверить. Учащийся меньше рискует пропустить условие или использовать формулу не к той геометрической ситуации.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помогают оформлять связь: «поскольку», «так как», «следовательно», «по признаку», «равно». Благодаря им доказательство выглядит последовательным, а не набором фраз.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школьной геометрии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собрал геометрию и изложил её в труде «Начала», который стал основой для дальнейшего изучения. Важна сама идея: утверждения доказываются по шагам и опираются на то, что уже доказано. Так геометрия превращается в стройную систему.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Евклид: системный порядок вместо разрозненных фактов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была известна в древности и применялась задолго до появления современных учебников. Её идея проста для понимания: в прямоугольном треугольнике связаны квадраты сторон. Поэтому её часто используют, когда нужно находить расстояния и размеры.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задолго до учебников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решения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геометрической задачи: от данных к вычислениям и обратно к смыслу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Теоремы превращают рисунок в обоснованную цепочку вычислений. В 7 классе опора — свойства углов, признаки равенства треугольников, теорема Пифагора и работа с окружностью.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делает решение точным, а не случайным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2026-05-13T07:32:26Z</dcterms:created>
  <dcterms:modified xsi:type="dcterms:W3CDTF">2026-05-13T07:32:26Z</dcterms:modified>
</cp:coreProperties>
</file>