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Expressing Opinion: как говорить своё мнение на уроке английского языка
</a:t>
            </a:r>
            <a:endParaRPr lang="en-US" sz="2786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выражать мнение ясно, вежливо и по-английски.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шестикласснику уметь выражать мнение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английского это помогает отвечать полнее, участвовать в диалогах и уверенно говорить о школе, хобби, книгах и фильмах.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 и мнение в английской речи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73344" y="1663623"/>
            <a:ext cx="5970031" cy="130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проверить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 — это сообщение, которое легко подтвердить: числом, временем, событием или правилом. Например, предложение about расписании или уроках относится именно к фактам.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73344" y="3145719"/>
            <a:ext cx="5970031" cy="130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оценка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Мнение показывает отношение человека: нравится ли ему предмет, сложная ли тема, интересен ли фильм. Здесь часто звучат I think, I believe, I like, I don’t like.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322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формула высказывания мнения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67050" y="1382025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Скажи позицию
</a:t>
            </a:r>
            <a:pPr algn="l" indent="0" marL="0">
              <a:lnSpc>
                <a:spcPct val="115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 с простой формулы: I think или I believe. Так слушателю сразу понятно, что дальше идёт именно твоё мнение, а не проверяемый факт.
</a:t>
            </a:r>
            <a:endParaRPr lang="en-US" sz="946" dirty="0"/>
          </a:p>
        </p:txBody>
      </p:sp>
      <p:sp>
        <p:nvSpPr>
          <p:cNvPr id="11" name="Text 3"/>
          <p:cNvSpPr txBox="1"/>
          <p:nvPr/>
        </p:nvSpPr>
        <p:spPr>
          <a:xfrm>
            <a:off x="867050" y="2297192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Объясни причину
</a:t>
            </a:r>
            <a:pPr algn="l" indent="0" marL="0">
              <a:lnSpc>
                <a:spcPct val="115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добавь because или другое объяснение. Короткая причина делает ответ понятнее и показывает, что мнение основано не только на эмоции.
</a:t>
            </a:r>
            <a:endParaRPr lang="en-US" sz="946" dirty="0"/>
          </a:p>
        </p:txBody>
      </p:sp>
      <p:sp>
        <p:nvSpPr>
          <p:cNvPr id="12" name="Text 4"/>
          <p:cNvSpPr txBox="1"/>
          <p:nvPr/>
        </p:nvSpPr>
        <p:spPr>
          <a:xfrm>
            <a:off x="867050" y="3212371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Приведи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конкретный пример из школы, книги, фильма или жизни делает речь убедительнее. Он помогает показать, почему ты так думаешь.
</a:t>
            </a:r>
            <a:endParaRPr lang="en-US" sz="946" dirty="0"/>
          </a:p>
        </p:txBody>
      </p:sp>
      <p:sp>
        <p:nvSpPr>
          <p:cNvPr id="13" name="Text 5"/>
          <p:cNvSpPr txBox="1"/>
          <p:nvPr/>
        </p:nvSpPr>
        <p:spPr>
          <a:xfrm>
            <a:off x="867050" y="4107669"/>
            <a:ext cx="33231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Заверши ответ короткой итоговой фразой, например So it is a good choice. Такой конец делает высказывание завершённым и логичным.
</a:t>
            </a:r>
            <a:endParaRPr lang="en-US" sz="94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233391"/>
            <a:ext cx="3239400" cy="110044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согласия и несогласия на уроке английского
</a:t>
            </a:r>
            <a:endParaRPr lang="en-US" sz="2245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 помогают поддержать диалог, согласиться с собеседником или мягко не согласиться, не нарушая дружелюбный тон.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очень короткая реплика может быть вежливой и точной, если выбрать правильную функцию и добавить понятный пример.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фразы для школьного общения на уроке английского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523" y="1381580"/>
            <a:ext cx="794400" cy="635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0523" y="2532723"/>
            <a:ext cx="794400" cy="706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2498" y="3684452"/>
            <a:ext cx="770400" cy="770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аргументы считаются сильными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617525" y="1314150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опыт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аргумент опирается на то, что ученик сам видел, делал или чувствовал. Такой довод звучит естественно и помогает говорить уверенно, особенно о школе, хобби и свободном времени.
</a:t>
            </a:r>
            <a:endParaRPr lang="en-US" sz="1039" dirty="0"/>
          </a:p>
        </p:txBody>
      </p:sp>
      <p:sp>
        <p:nvSpPr>
          <p:cNvPr id="12" name="Text 3"/>
          <p:cNvSpPr txBox="1"/>
          <p:nvPr/>
        </p:nvSpPr>
        <p:spPr>
          <a:xfrm>
            <a:off x="1617525" y="2500600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учебы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ссылка на правило, упражнение, текст из учебника или задание на уроке. Когда аргумент связан с учебной ситуацией, его легко понять и проверить.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617500" y="3684463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сильный вариант — пример из фильма, книги или повседневной жизни. Он должен быть коротким и точно показывать, почему мнение кажется правильным.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мнение более убедительным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показывает, что сильный ответ строится не на одном красивом слове, а на сочетании содержания, логики и формы речи.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роль играют пример и причина: именно они делают мнение понятным, а связки и вежливость усиливают впечатление.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анализа устного ответа по теме Expressing Opinion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короткий ответ на английском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ответа для speaking tasks и мини-диалогов на знакомые школьные темы.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звучит вежливое несогласие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73325" y="15375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признать мысль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фразы, которая показывает, что вы услышали собеседника: I see your point. Это смягчает разговор и помогает перейти к другой точке зрения без резкости.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06625" y="15375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мягко возразить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несогласия подходят I’m afraid I don’t agree, That may be true, but… или I see it differently. Такие выражения звучат спокойно и уважительно.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73325" y="34157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Закончить без спора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возражения добавьте краткую причину и вежливый финал. Тогда разговор остаётся дружелюбным, а собеседник понимает вашу позицию без чувства конфликта.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 невербальные сигналы при ответе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06625" y="1570700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голос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Ровная громкость и умеренный темп помогают не торопиться и чётко произносить короткие фразы. Так ответ звучит увереннее и понятнее для слушателя.
</a:t>
            </a:r>
            <a:endParaRPr lang="en-US" sz="1082" dirty="0"/>
          </a:p>
        </p:txBody>
      </p:sp>
      <p:sp>
        <p:nvSpPr>
          <p:cNvPr id="11" name="Text 3"/>
          <p:cNvSpPr txBox="1"/>
          <p:nvPr/>
        </p:nvSpPr>
        <p:spPr>
          <a:xfrm>
            <a:off x="5106625" y="2332137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и 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паузы дают время подумать, а правильное ударение помогает выделить главное. Даже простая фраза звучит яснее, если говорить без спешки.
</a:t>
            </a:r>
            <a:endParaRPr lang="en-US" sz="1082" dirty="0"/>
          </a:p>
        </p:txBody>
      </p:sp>
      <p:sp>
        <p:nvSpPr>
          <p:cNvPr id="12" name="Text 4"/>
          <p:cNvSpPr txBox="1"/>
          <p:nvPr/>
        </p:nvSpPr>
        <p:spPr>
          <a:xfrm>
            <a:off x="5106625" y="3093579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Зрительный контакт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смотрит на собеседника или учителя, его ответ воспринимается серьёзнее. Это показывает внимание и готовность участвовать в разговоре.
</a:t>
            </a:r>
            <a:endParaRPr lang="en-US" sz="1082" dirty="0"/>
          </a:p>
        </p:txBody>
      </p:sp>
      <p:sp>
        <p:nvSpPr>
          <p:cNvPr id="13" name="Text 5"/>
          <p:cNvSpPr txBox="1"/>
          <p:nvPr/>
        </p:nvSpPr>
        <p:spPr>
          <a:xfrm>
            <a:off x="5106625" y="3855017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Уверенная поза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осанка, спокойные руки и лёгкая улыбка помогают чувствовать себя увереннее. Такие сигналы особенно важны, когда нужно отвечать у доски или в паре.
</a:t>
            </a:r>
            <a:endParaRPr lang="en-US" sz="108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2195280"/>
            <a:ext cx="3239400" cy="117666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слова-связки для выражения мнения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связывать мысль, добавлять примеры и делать ответ более логичным как в устной речи, так и в письменной работе.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делают ответ последовательным: сначала позиция, затем причина, пример и итог.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языковые модели для 6 класса, составлено по материалам урока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высказывании мнения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ответ теряет качество не из-за нехватки слов, а из-за отсутствия примера, логики или вежливого тона.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трудности связаны с содержанием ответа и его оформлением, а не только с грамматикой.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типичных ошибок при speaking tasks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Мнение в обсуждении: диалог, а не спор ради победы
</a:t>
            </a:r>
            <a:endParaRPr lang="en-US" sz="2325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5949" y="148435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до конца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обсуждение начинается с внимания к собеседнику. Если не перебивать и дослушать мысль, легче понять тему, избежать недоразумений и ответить по существу, не уходя в спор ради победы.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83424" y="148435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Отвечать по теме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реплика должна быть связана с вопросом и содержать одну понятную мысль. Для школьной пары достаточно назвать позицию, добавить причину и, если нужно, привести простой пример.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014699" y="148435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Искать общее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помогает найти решение, которое устроит всех, а не показать, кто прав. Поэтому важно сравнивать точки зрения спокойно и выбирать вариант, подходящий для класса, проекта или группы.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7245974" y="148440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вежливо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несогласии стоит сохранять дружелюбный тон. Фразы I think, but и because помогают выразить своё мнение мягко и показать уважение к мнению одноклассника.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5400" y="1150787"/>
            <a:ext cx="3246000" cy="13884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9600" y="1150810"/>
            <a:ext cx="3238500" cy="1388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ответа на школьную тему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438800" y="2812946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Аккуратный вид и экономия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английского ученица отвечает о школьной форме. Она говорит, что форма помогает выглядеть аккуратно и не тратить время утром на выбор одежды. Рядом лежат рюкзак и учебники, поэтому тема звучит очень по-школьному.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29300" y="2812934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аргумент из повседневной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ученик поддерживает ту же идею и добавляет пример: если у всех есть форма, в классе легче соблюдать общий стиль. Такой ответ связан с реальной школьной ситуацией и легко запоминается для устного ответа.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реагировать на чужое мнение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диалога: сначала понять мысль собеседника, затем сравнить её со своей позицией и ответить вежливо.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мнения в интернете и школьных чатах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7050" y="1382025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слов
</a:t>
            </a:r>
            <a:pPr algn="l" indent="0" marL="0">
              <a:lnSpc>
                <a:spcPct val="115000"/>
              </a:lnSpc>
              <a:buNone/>
            </a:pPr>
            <a:r>
              <a:rPr lang="en-US" sz="5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сообщении нет интонации и мимики, поэтому каждое слово влияет на смысл. Лучше писать коротко и ясно, чтобы мнение было понятным и не звучало резче, чем задумано.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867050" y="2297189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Избегать грубости
</a:t>
            </a:r>
            <a:pPr algn="l" indent="0" marL="0">
              <a:lnSpc>
                <a:spcPct val="115000"/>
              </a:lnSpc>
              <a:buNone/>
            </a:pPr>
            <a:r>
              <a:rPr lang="en-US" sz="4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ЗАГЛАВНЫЕ БУКВЫ, слишком много восклицательных знаков и категоричные фразы могут выглядеть как крик. Вежливые формулировки помогают сохранить спокойный разговор даже при несогласии.
</a:t>
            </a:r>
            <a:endParaRPr lang="en-US" sz="930" dirty="0"/>
          </a:p>
        </p:txBody>
      </p:sp>
      <p:sp>
        <p:nvSpPr>
          <p:cNvPr id="11" name="Text 4"/>
          <p:cNvSpPr txBox="1"/>
          <p:nvPr/>
        </p:nvSpPr>
        <p:spPr>
          <a:xfrm>
            <a:off x="867050" y="3212364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факты
</a:t>
            </a:r>
            <a:pPr algn="l" indent="0" marL="0">
              <a:lnSpc>
                <a:spcPct val="115000"/>
              </a:lnSpc>
              <a:buNone/>
            </a:pPr>
            <a:r>
              <a:rPr lang="en-US" sz="4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отправкой полезно ещё раз подумать, не смешаны ли предположение и факт. Если сообщение связано с учебой, лучше убедиться в точности информации и не делать поспешных выводов.
</a:t>
            </a:r>
            <a:endParaRPr lang="en-US" sz="930" dirty="0"/>
          </a:p>
        </p:txBody>
      </p:sp>
      <p:sp>
        <p:nvSpPr>
          <p:cNvPr id="12" name="Text 5"/>
          <p:cNvSpPr txBox="1"/>
          <p:nvPr/>
        </p:nvSpPr>
        <p:spPr>
          <a:xfrm>
            <a:off x="867050" y="4107658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4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школьников важно писать так, чтобы не обижать других и не распространять неверные сведения. Короткие предложения, уважительный тон и внимательность к содержанию делают чат безопаснее.
</a:t>
            </a:r>
            <a:endParaRPr lang="en-US" sz="93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сильного устного ответа по английскому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следующий шаг добавляет к ответу ясность, поэтому фраза становится длиннее, но остаётся понятной и связной.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ответ строится по нарастающей: позиция, объяснение, пример и итог образуют цельную мысль.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ответа для speaking tasks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233391"/>
            <a:ext cx="3239400" cy="110044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Памятка: что улучшает и что ослабляет мнение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увидеть, какие элементы делают ответ убедительным, а какие мешают ему быть понятным и вежливым.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мнение опирается на логику и уважение; слабое теряет убедительность из-за расплывчатости и резкости.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памятка по speaking tasks для 6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5132" y="1266498"/>
            <a:ext cx="983588" cy="112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51131" y="1266498"/>
            <a:ext cx="1405125" cy="112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28410" y="1266498"/>
            <a:ext cx="1124100" cy="112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224665" y="1266498"/>
            <a:ext cx="1405125" cy="1124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шестиклассники тренируют этот навык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337626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и темы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занятиях ученики говорят о любимом предмете, книгах, спорте и правилах в классе. Такие темы знакомы, поэтому легче выразить своё мнение и добавить короткое объяснение.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74393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парах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Мини-диалоги помогают быстро реагировать на вопрос одноклассника, соглашаться или не соглашаться и не терять тему. В паре проще потренировать короткие реплики и вежливые ответы.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811160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тетради удобно тренировать фразы с I think, because и for example. Письмо помогает заметить, хватает ли в ответе причины, примера и логического завершения.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7047927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нужен при обсуждении игр, домашних дел, свободного времени и школьных правил. Чем чаще ученик использует английский в знакомых ситуациях, тем увереннее звучит его мнение.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Мнение, которое слышат и понимают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мнение на английском — это не просто ответ, а ясная мысль с причиной, примером и уважительным тоном. Именно так шестиклассник звучит уверенно в классе и в разговоре.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2026-05-30T18:12:54Z</dcterms:created>
  <dcterms:modified xsi:type="dcterms:W3CDTF">2026-05-30T18:12:54Z</dcterms:modified>
</cp:coreProperties>
</file>