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9713"/>
            <a:ext cx="9144000" cy="21431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165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тундры
</a:t>
            </a:r>
            <a:endParaRPr lang="en-US" sz="21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05250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Холодная зона с коротким летом и суровой природой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0757" y="75"/>
            <a:ext cx="365001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тундра и чем она отличается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 тянется к северу от тайги вдоль берегов Северного Ледовитого океана. Её природа формируется близостью к полюсу, полярным днём и полярной ночью, из-за чего тепло распределяется крайне неравномерно.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5494" y="75"/>
            <a:ext cx="4406801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61600" y="258900"/>
            <a:ext cx="3908400" cy="7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тундры: холод, ветер и короткое лето
</a:t>
            </a:r>
            <a:endParaRPr lang="en-US" sz="2012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673394" y="1079026"/>
            <a:ext cx="3397200" cy="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зима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в тундре продолжается почти весь год: морозы держатся 7–9 месяцев. Снег лежит долго, а солнечные лучи слабо прогревают поверхность.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673394" y="2092633"/>
            <a:ext cx="3397200" cy="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лето
</a:t>
            </a:r>
            <a:pPr algn="l" indent="0" marL="0">
              <a:lnSpc>
                <a:spcPct val="115000"/>
              </a:lnSpc>
              <a:buNone/>
            </a:pPr>
            <a:r>
              <a:rPr lang="en-US" sz="2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тёплый месяц обычно не превышает +10 °C. Тёплый период длится недолго, поэтому растения и животные должны очень быстро использовать это время.
</a:t>
            </a:r>
            <a:endParaRPr lang="en-US" sz="1194" dirty="0"/>
          </a:p>
        </p:txBody>
      </p:sp>
      <p:sp>
        <p:nvSpPr>
          <p:cNvPr id="14" name="Text 4"/>
          <p:cNvSpPr txBox="1"/>
          <p:nvPr/>
        </p:nvSpPr>
        <p:spPr>
          <a:xfrm>
            <a:off x="673394" y="3106225"/>
            <a:ext cx="3397200" cy="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ветры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тундры характерны ветры, метели и снежные заносы. Открытая поверхность почти не защищена от непогоды, поэтому холод ощущается особенно резко.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73394" y="4119812"/>
            <a:ext cx="3397200" cy="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 осадков
</a:t>
            </a:r>
            <a:pPr algn="l" indent="0" marL="0">
              <a:lnSpc>
                <a:spcPct val="115000"/>
              </a:lnSpc>
              <a:buNone/>
            </a:pPr>
            <a:r>
              <a:rPr lang="en-US" sz="2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Осадков выпадает немного, но из-за низкой температуры вода испаряется медленно и плохо уходит в почву. Поэтому местность часто бывает сырой и переувлажнённой.
</a:t>
            </a:r>
            <a:endParaRPr lang="en-US" sz="114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Продолжительность сезонов в тундре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показывает, что тепло в тундре сосредоточено в очень короткий период. Летние недели особенно важны для роста растений и жизни животных.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Основную часть года занимает зима, а переходные сезоны почти незаметны. Именно поэтому природные процессы в тундре идут медленно и нерегулярно.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описание природной зоны тундры; иллюстративные данные по длительности сезонов
</a:t>
            </a:r>
            <a:endParaRPr lang="en-US" sz="78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7" y="62"/>
            <a:ext cx="365001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71200" y="258900"/>
            <a:ext cx="47112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Многолетняя мерзлота под поверхностью тундры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4171200" y="956825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 промёрзлая земля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тундрой лежит многолетняя мерзлота — слой грунта, который не оттаивает годами. Он не даёт воде уходить глубоко и сильно влияет на весь ландшафт.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171225" y="1964758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Тает только верхний слой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оттаивает лишь тонкий поверхностный слой, обычно на 20–50 см. Иногда он достигает 1 метра, но ниже снова остаётся твёрдый мерзлый грунт.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171200" y="2972691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 и озёра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мерзлоты вода застаивается на поверхности, поэтому появляются болота, кочки, ручьи и мелкие озёра. Местность становится неровной и труднопроходимой.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171200" y="3980629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строительства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Дороги, дома и трубопроводы в тундре строить очень сложно. Основание может проседать, а повреждённая почва восстанавливается медленно, поэтому требуется особая техника и осторожность.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906823"/>
            <a:ext cx="4865100" cy="16527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тундры и их особенности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почему тундрово-глеевые почвы плохо подходят для земледелия и требуют особых природных условий.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бедны питательными веществами, переувлажнены и слабо развиты. Для земледелия они малопригодны, а росту растений мешают холод и мерзлота.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описание тундрово-глеевых почв
</a:t>
            </a:r>
            <a:endParaRPr lang="en-US" sz="8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00124"/>
            <a:ext cx="9144000" cy="22413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61600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тундры и их приспособления
</a:t>
            </a:r>
            <a:endParaRPr lang="en-US" sz="201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Низкорослые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растения тундры остаются низкими и стелются по земле. Так им легче выдерживать сильный ветер и сохранять тепло у поверхности почвы.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32312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и лишайники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и лишайники занимают большие площади, потому что могут расти там, где мало тепла и очень тонкий слой почвы. Они быстро используют короткое лето.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03023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Кустарнички и ягоды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Карликовая берёза, полярная ива, голубика и морошка тоже приспособлены к суровым условиям. Их побеги невысокие, а рост замедлен, чтобы пережить холод.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73750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у поверхности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многих растений расположены близко к поверхности, потому что глубже находится мерзлый слой. Благодаря этому растения получают влагу из верхнего оттаявшего грунта.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" y="3246728"/>
            <a:ext cx="9144000" cy="18930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61600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в тундре: короткий, но очень активный период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352791" y="1286126"/>
            <a:ext cx="18621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пробуждение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после схода снега тундра начинает зеленеть. Растения не тратят время зря: за несколько недель им нужно успеть вырасти, зацвести и дать семена.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534185" y="1286126"/>
            <a:ext cx="18621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в тундре долго держится свет, поэтому растения получают максимум солнечной энергии. Это помогает им быстро накапливать питательные вещества за очень короткий сезон.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715574" y="1286126"/>
            <a:ext cx="18621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Нашествие насекомых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тёплое время появляется много комаров и мошек. Хотя людям они досаждают, для птиц и мелких животных это важный источник пищи.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896975" y="1286126"/>
            <a:ext cx="18621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для 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Летнее изобилие поддерживает жизнь всей природной зоны. Птицы выводят птенцов, а звери успевают накопить силы перед новой долгой зимой.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тундры и их роль в природной зоне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животных здесь невелико, но каждый вид занимает свою нишу. Особенно важны те, кто связан с растительностью и сезонными кормовыми ресурсами.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тундре заметны группы, поддерживающие пищевые цепи: травоядные, птицы и хищники. Небольшое число видов связано с суровыми природными условиями.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описание животного мира тундры; иллюстративное распределение групп
</a:t>
            </a:r>
            <a:endParaRPr lang="en-US" sz="8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700" y="1782800"/>
            <a:ext cx="368400" cy="36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2750" y="1813160"/>
            <a:ext cx="384600" cy="3076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2000" y="1782800"/>
            <a:ext cx="368400" cy="368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341500"/>
            <a:ext cx="2518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покров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Густой мех, плотное оперение и толстый слой жира помогают животным сохранять тепло в морозы. Такие приспособления особенно важны при сильном ветре и долгой зиме.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312750" y="2341500"/>
            <a:ext cx="2518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Широкие лапы и копыта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Широкие лапы и копыта уменьшают давление на снег и не дают проваливаться в мягкий покров. Это помогает быстро передвигаться и искать корм на открытой местности.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363900" y="2341500"/>
            <a:ext cx="2518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Светлая окраска и поиск корма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Светлая шерсть или перья делают животных менее заметными на снегу. Северный олень, например, раскапывает снег копытами и находит ягель даже зимой.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животных к жизни в суровом климате
</a:t>
            </a:r>
            <a:endParaRPr lang="en-US" sz="20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связи в тундре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энергия и вещества переходят от растений к животным и обратно в почву.
</a:t>
            </a:r>
            <a:endParaRPr lang="en-US" sz="11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тундры и сезонные перелёты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5825" y="2590107"/>
            <a:ext cx="25260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тундру прилетают гуси, кулики, белая сова, гаги и крачки. Длинный день и обилие насекомых создают условия для гнездования и выкармливания птенцов.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352225" y="2590107"/>
            <a:ext cx="25260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тундре остаются лишь немногие виды, приспособленные к холоду и недостатку корма. Большинство перелётных птиц в это время находится в более тёплых районах.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309025" y="2750633"/>
            <a:ext cx="25260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лета и осень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быстро уменьшается, а ночи становятся длиннее и холоднее. Многие птицы собираются в стаи и отправляются на юг, где легче пережить зиму.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коренных народов Севера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Кочевой путь оленеводов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Ненецкая семья движется за стадом северных оленей, меняя стоянки в течение года. Нарты легко скользят по снегу, а чум быстро собирают и разбирают во время переезда. Такой уклад помогает жить в суровой тундре.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Река, озеро и рыбалка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жителей тундры вода — источник еды и повседневной жизни. Лодка, сеть и знание местных рек помогают добывать рыбу даже там, где землю долго держит мерзлота. Летом рядом с берегом слышны голоса детей и шум ветра.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одежда и северный быт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Чукчи и саами издавна шьют одежду из меха и кожи, чтобы защититься от ветра и мороза. Варежки, унты и капюшоны нужны и в дороге, и на стойбище. Каждая вещь рассчитана на долгую жизнь в холоде.
</a:t>
            </a:r>
            <a:endParaRPr lang="en-US" sz="120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104" y="1918214"/>
            <a:ext cx="4405200" cy="149647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Хозяйственная деятельность в тундре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315525" y="15070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виды хозяйства развиваются в тундре и с какими трудностями они связаны.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5315525" y="28783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возможно благодаря природным ресурсам, но любая деятельность требует осторожности: мерзлота, удалённость и уязвимые экосистемы резко ограничивают возможности человека.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611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«Зона тундры»
</a:t>
            </a:r>
            <a:endParaRPr lang="en-US" sz="8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человек влияет на тундру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24" y="1560231"/>
            <a:ext cx="25260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техники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Тяжёлые машины разрушают моховой покров и верхний слой почвы. После проезда остаются колеи, которые долго не исчезают и мешают растениям восстанавливаться.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08992" y="1560235"/>
            <a:ext cx="25260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Разливы топлива, мусор и строительные отходы сохраняются в холоде очень долго. Медленное разложение делает даже небольшое загрязнение заметной проблемой для природы тундры.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52167" y="1560235"/>
            <a:ext cx="25260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восстановление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Повреждённые участки зарастают медленно, иногда десятилетиями. Из-за этого каждое нарушение в тундре нужно предотвращать заранее, а не исправлять после появления ущерба.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угрозы для тундры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небольшие изменения в тундре заметны на больших территориях и быстро отражаются на растениях, животных и водоёмах.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опасные процессы связаны с потеплением и мерзлотой: они запускают цепочку изменений, которые затрагивают всю природную зону.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«Зона тундры»
</a:t>
            </a:r>
            <a:endParaRPr lang="en-US" sz="8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6331" y="75"/>
            <a:ext cx="4405126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61600" y="258900"/>
            <a:ext cx="3908400" cy="7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природы тундры
</a:t>
            </a:r>
            <a:endParaRPr lang="en-US" sz="2012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673394" y="1079026"/>
            <a:ext cx="3397200" cy="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Охраняемые территории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 национальные парки помогают сохранить участки тундры почти в естественном состоянии. Здесь ограничивают охоту, движение техники и другие виды деятельности, опасные для хрупкой природы.
</a:t>
            </a:r>
            <a:endParaRPr lang="en-US" sz="1017" dirty="0"/>
          </a:p>
        </p:txBody>
      </p:sp>
      <p:sp>
        <p:nvSpPr>
          <p:cNvPr id="13" name="Text 3"/>
          <p:cNvSpPr txBox="1"/>
          <p:nvPr/>
        </p:nvSpPr>
        <p:spPr>
          <a:xfrm>
            <a:off x="673394" y="2092633"/>
            <a:ext cx="3397200" cy="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нужно уделять местам гнездования птиц и оленьим пастбищам. Если эти участки нарушить, животным станет труднее размножаться, находить корм и переживать холодный сезон.
</a:t>
            </a:r>
            <a:endParaRPr lang="en-US" sz="1017" dirty="0"/>
          </a:p>
        </p:txBody>
      </p:sp>
      <p:sp>
        <p:nvSpPr>
          <p:cNvPr id="14" name="Text 4"/>
          <p:cNvSpPr txBox="1"/>
          <p:nvPr/>
        </p:nvSpPr>
        <p:spPr>
          <a:xfrm>
            <a:off x="673394" y="3106225"/>
            <a:ext cx="3397200" cy="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территории
</a:t>
            </a:r>
            <a:pPr algn="l" indent="0" marL="0">
              <a:lnSpc>
                <a:spcPct val="115000"/>
              </a:lnSpc>
              <a:buNone/>
            </a:pPr>
            <a:r>
              <a:rPr lang="en-US" sz="2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Мусор, следы топлива и строительные остатки нужно убирать как можно быстрее. В холодном климате они разлагаются очень медленно и долго вредят растениям, воде и животным.
</a:t>
            </a:r>
            <a:endParaRPr lang="en-US" sz="1106" dirty="0"/>
          </a:p>
        </p:txBody>
      </p:sp>
      <p:sp>
        <p:nvSpPr>
          <p:cNvPr id="15" name="Text 5"/>
          <p:cNvSpPr txBox="1"/>
          <p:nvPr/>
        </p:nvSpPr>
        <p:spPr>
          <a:xfrm>
            <a:off x="673394" y="4119812"/>
            <a:ext cx="3397200" cy="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Ответственное использование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2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Передвижение транспорта и промышленная работа должны быть строго ограничены там, где природа особенно уязвима. Бережное отношение помогает сохранить редкие виды и равновесие тундры.
</a:t>
            </a:r>
            <a:endParaRPr lang="en-US" sz="102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Сезонный круг жизни в тундре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смену сезонов и связанные с ней изменения в природе тундры.
</a:t>
            </a:r>
            <a:endParaRPr lang="en-US" sz="11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7" y="62"/>
            <a:ext cx="365001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71200" y="258900"/>
            <a:ext cx="47112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 тундре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171200" y="990000"/>
            <a:ext cx="4711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солнце в тундре может долго не заходить за горизонт. Из-за этого растения и животные используют почти непрерывный свет, а люди легче ориентируются во времени по своим делам.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171225" y="2334416"/>
            <a:ext cx="4711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Ягель — не мох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Ягель часто называют оленьим мхом, но на самом деле это лишайник. Он медленно растёт и служит важным кормом для северных оленей, особенно в холодное время года.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171200" y="3678832"/>
            <a:ext cx="4711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Дальние переходы оленей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олени могут проходить большие расстояния в поисках пастбищ. Такие сезонные переходы помогают им находить корм и избегать мест, где снег слишком глубокий или корма мало.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Тундра: хрупкая северная зона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 сочетает суровый климат, короткое лето и очень уязвимую природу. Чтобы сохранить её богатство, человеку нужно действовать осторожно и бережно.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2026-06-02T10:28:57Z</dcterms:created>
  <dcterms:modified xsi:type="dcterms:W3CDTF">2026-06-02T10:28:57Z</dcterms:modified>
</cp:coreProperties>
</file>