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Гавриил Романович Державин: поэт эпохи Просвещения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чиновник, воин и мыслитель русской литературы XVIII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XVIII века: время Державина
</a:t>
            </a:r>
            <a:endParaRPr lang="en-US" sz="3220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реформ, сильной власти и идей Просвещения изменила русскую культуру. Поэзия всё ещё тяготела к торжественному стилю, но Державин сумел соединить его с живой речью, личным взглядом и гражданской темой.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1743 — рождение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Гавриил Державин появился на свет в Казанской губернии в семье небогатого дворянина.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рос без роскоши, рано привык к дисциплине, труду и самостоятельности.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Скромное происхождение не дало ему привилегий, но укрепило стойкость и уважение к собственным заслугам.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происхождение поэта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Юность, учёба и начало службы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4475700" y="192525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Казани Державин получил первые знания и впервые серьёзно заинтересовался литературой. Учёба дала ему основу для дальнейшего самообразования и творческих поисков.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75700" y="362010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1762 году он начал службу в Преображенском полку. Военная среда рано познакомила его с государственной дисциплиной и жизнью столицы.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служба и Пугачёвское восстание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628075" y="2907275"/>
            <a:ext cx="1787400" cy="2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опыт армии
</a:t>
            </a:r>
            <a:endParaRPr lang="en-US" sz="1110" dirty="0"/>
          </a:p>
        </p:txBody>
      </p:sp>
      <p:sp>
        <p:nvSpPr>
          <p:cNvPr id="9" name="Text 3"/>
          <p:cNvSpPr txBox="1"/>
          <p:nvPr/>
        </p:nvSpPr>
        <p:spPr>
          <a:xfrm>
            <a:off x="2540179" y="3351768"/>
            <a:ext cx="18753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познакомила его не только с уставом, но и с реальной жизнью людей, связанных с властью.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77575" y="3302000"/>
            <a:ext cx="1635300" cy="2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1762 — гвардейская служба
</a:t>
            </a:r>
            <a:endParaRPr lang="en-US" sz="928" dirty="0"/>
          </a:p>
        </p:txBody>
      </p:sp>
      <p:sp>
        <p:nvSpPr>
          <p:cNvPr id="11" name="Text 5"/>
          <p:cNvSpPr txBox="1"/>
          <p:nvPr/>
        </p:nvSpPr>
        <p:spPr>
          <a:xfrm>
            <a:off x="413668" y="3716650"/>
            <a:ext cx="18753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вошёл в военную среду, где увидел строгий порядок, подчинение и ответственность перед государством.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6913325" y="2168700"/>
            <a:ext cx="1718400" cy="2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для мировоззрения
</a:t>
            </a:r>
            <a:endParaRPr lang="en-US" sz="997" dirty="0"/>
          </a:p>
        </p:txBody>
      </p:sp>
      <p:sp>
        <p:nvSpPr>
          <p:cNvPr id="13" name="Text 7"/>
          <p:cNvSpPr txBox="1"/>
          <p:nvPr/>
        </p:nvSpPr>
        <p:spPr>
          <a:xfrm>
            <a:off x="6790956" y="2583346"/>
            <a:ext cx="18753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опыт заставил его внимательнее смотреть на государство, порядок и обязанность правителей перед страной.
</a:t>
            </a:r>
            <a:endParaRPr lang="en-US" sz="1000" dirty="0"/>
          </a:p>
        </p:txBody>
      </p:sp>
      <p:sp>
        <p:nvSpPr>
          <p:cNvPr id="14" name="Text 8"/>
          <p:cNvSpPr txBox="1"/>
          <p:nvPr/>
        </p:nvSpPr>
        <p:spPr>
          <a:xfrm>
            <a:off x="4769575" y="2540000"/>
            <a:ext cx="17742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1773–1775 — восстание Пугачёва
</a:t>
            </a:r>
            <a:endParaRPr lang="en-US" sz="971" dirty="0"/>
          </a:p>
        </p:txBody>
      </p:sp>
      <p:sp>
        <p:nvSpPr>
          <p:cNvPr id="15" name="Text 9"/>
          <p:cNvSpPr txBox="1"/>
          <p:nvPr/>
        </p:nvSpPr>
        <p:spPr>
          <a:xfrm>
            <a:off x="4675105" y="2966823"/>
            <a:ext cx="18753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стал свидетелем одного из крупнейших народных выступлений XVIII века, что усилило его интерес к законности и власти.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жизни Державина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 жизненный опыт постепенно превращался в поэтические темы и государственные решения.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Г. Р. Державина, указанные в задании даты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служба у Державина развивались одновременно и взаимно усиливали друг друга.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60000" cy="20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заметно отличалось от привычной торжественной оды: в нём появились сатира, живой язык и личная интонация.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1782
</a:t>
            </a:r>
            <a:endParaRPr lang="en-US" sz="105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115425"/>
            <a:ext cx="33984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этом году ода «Фелица» принесла Державину широкую известность.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русской литературы; ода «Фелица» (1782)
</a:t>
            </a:r>
            <a:endParaRPr lang="en-US" sz="1121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как главный жанр Державина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была для Державина не только торжественным жанром, но и способом говорить о власти, славе, времени и судьбе человека.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свободно соединял высокий стиль с бытовыми деталями, поэтому его стихи звучали живее и конкретнее, чем у многих современников.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одах рядом с государственными темами всегда чувствуется личный голос автора: размышление, оценка и эмоциональная точность.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124796"/>
            <a:ext cx="3765900" cy="1716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Державина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показывают основные темы его творчества и развитие поэтического взгляда автора.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сочетаются гражданские, философские и личные мотивы, что делает их особенно многогранными.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русской литературы; произведения Г. Р. Державина
</a:t>
            </a:r>
            <a:endParaRPr lang="en-US" sz="113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929125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8850" y="1954258"/>
            <a:ext cx="452400" cy="40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1750" y="1929125"/>
            <a:ext cx="452400" cy="4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06975"/>
            <a:ext cx="452400" cy="452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72325" y="3506975"/>
            <a:ext cx="452400" cy="452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новаторства Державина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359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вводил в высокую поэзию разговорные слова и интонации, делая стих менее условным и более близким к реальной речи.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10772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язык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34088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не скрывал авторское присутствие: его стихи звучат как размышление конкретного человека, а не только как торжественная речь.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9501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начало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62817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писал о власти и службе, но не ограничивался похвалой: в его стихах есть оценка, сомнение и гражданская ответственность.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8230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тема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4845100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Державина соединяет эмоции и размышление, поэтому в ней слышны и личные переживания, и серьёзные философские вопросы.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5386350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 мысль
</a:t>
            </a:r>
            <a:endParaRPr lang="en-US" sz="1400" dirty="0"/>
          </a:p>
        </p:txBody>
      </p:sp>
      <p:sp>
        <p:nvSpPr>
          <p:cNvPr id="23" name="Text 10"/>
          <p:cNvSpPr txBox="1"/>
          <p:nvPr/>
        </p:nvSpPr>
        <p:spPr>
          <a:xfrm>
            <a:off x="1972325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торжественных произведениях у него появляются повседневные наблюдения, которые делают текст ярче и понятнее читателю.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2513575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и Екатерина II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Представим встречу в Зимнем дворце: императрица держит в руках рукопись, а Державин читает свои строки. В этой сцене хорошо видно, что его успех был связан не только с талантом, но и с умением говорить о власти на понятном и выразительном языке.
</a:t>
            </a:r>
            <a:endParaRPr lang="en-US" sz="1150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Рукопись в Зимнем дворце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1782 году Державин написал «Фелицу» и обратил на себя внимание Екатерины II. В оде он говорил о ней торжественно, но без чрезмерной холодности, а придворных показывал с лёгкой иронией. Именно это сочетание уважения и живой наблюдательности сделало текст заметным.
</a:t>
            </a:r>
            <a:endParaRPr lang="en-US" sz="1096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Ода, которая открыла двери ко двору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Державина к литературной славе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жизненный опыт, служба и первые успехи постепенно привели поэта к признанию.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служба и общественные взгляды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не ограничивался литературой: он служил в государственных учреждениях и хорошо понимал, как работают власть и подчинение, какие обязанности лежат на чиновниках.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представлении государственная служба требовала не только послушания, но и честности. Он считал, что любой человек при должности должен отвечать за свои решения.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работы губернатором и министром юстиции укрепил его интерес к закону, порядку и справедливости. Эти идеи заметны и в его стихах, и в поступках.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Державина поэт и гражданин не были разными ролями. Он показывал, что человек может одновременно писать стихи и участвовать в настоящей жизни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поэзии Державина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часто переплетаются в одном стихотворении, поэтому его поэзия звучит одновременно торжественно и очень лично.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Г. Р. Державина; тематическое обобщение по его одам и лирике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оказываются темы власти и человека: именно через них Державин соединяет государственный взгляд с размышлением о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«Памятник» и тема бессмертия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«Памятнике» Державин говорит, что поэт остаётся в памяти людей не из-за богатства или власти, а благодаря своим стихам и слову, которое переживает время.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стихотворение стало важным для русской литературы, потому что связало личную судьбу автора с историей культуры. Поэт будто обращается к будущим поколениям и проверяет силу своего творчества.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эту тему продолжил Пушкин, но именно Державин одним из первых так ясно показал: подлинная слава поэта живёт в памяти читателей и в самих произведениях.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Званка: последние годы жизни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усадебная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Званке Державин жил размеренно: занимался хозяйством, принимал гостей и писал стихи. Здесь он мог спокойно наблюдать природу и подводить итог прожитым годам.
</a:t>
            </a:r>
            <a:endParaRPr lang="en-US" sz="1795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долгого пути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 стала для него местом тишины и размышлений. Именно там особенно ясно чувствуется, что его жизнь соединила службу, творчество и личный опыт.
</a:t>
            </a:r>
            <a:endParaRPr lang="en-US" sz="179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и новое поколение поэтов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0150" y="2101325"/>
            <a:ext cx="2383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XVIII века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530150" y="2659550"/>
            <a:ext cx="2383500" cy="10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уже был признанным мастером и внимательно следил за литературой, поддерживая молодых авторов и новые поэтические поиски.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403650" y="2646125"/>
            <a:ext cx="2383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1815 год
</a:t>
            </a:r>
            <a:endParaRPr lang="en-US" sz="1700" dirty="0"/>
          </a:p>
        </p:txBody>
      </p:sp>
      <p:sp>
        <p:nvSpPr>
          <p:cNvPr id="12" name="Text 5"/>
          <p:cNvSpPr txBox="1"/>
          <p:nvPr/>
        </p:nvSpPr>
        <p:spPr>
          <a:xfrm>
            <a:off x="3403650" y="3204350"/>
            <a:ext cx="2383500" cy="10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Царскосельском лицее он услышал выступление юного Пушкина. Этот эпизод показал, что на смену старому поколению приходит новое.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277025" y="3190925"/>
            <a:ext cx="2383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связь эпох
</a:t>
            </a:r>
            <a:endParaRPr lang="en-US" sz="1567" dirty="0"/>
          </a:p>
        </p:txBody>
      </p:sp>
      <p:sp>
        <p:nvSpPr>
          <p:cNvPr id="14" name="Text 7"/>
          <p:cNvSpPr txBox="1"/>
          <p:nvPr/>
        </p:nvSpPr>
        <p:spPr>
          <a:xfrm>
            <a:off x="6277025" y="3749150"/>
            <a:ext cx="2383500" cy="10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Державина и Пушкина стала символом перехода от поэзии XVIII века к литературе XIX века и важным знаком преемственности.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нового внесла поэзия Державина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боялся вводить в торжественные стихи простые слова и конкретные бытовые наблюдения, делая речь более естественной и выразительной.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наследие Г. Р. Державина; качественное тематическое сравнение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новшество Державина — сближение книжной поэзии с живой речью, что сделало стихи ярче, конкретнее и ближе читателю.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302" y="1345200"/>
            <a:ext cx="4985497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жизни Державина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события помогают увидеть, как личная биография поэта связана с историей России и развитием литературы.
</a:t>
            </a:r>
            <a:endParaRPr lang="en-US" sz="1625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Г. Р. Державина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Державина прошла между службой и поэзией: важные даты показывают, что его творчество росло вместе с государственной карьерой.
</a:t>
            </a:r>
            <a:endParaRPr lang="en-US" sz="162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Державин важен и сегодня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показал, что поэзия может говорить и о государстве, и о человеке, и о чувствах. Его стихи помогли русской литературе стать более живой, точной и близкой к реальной жизни.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2026-05-23T02:22:39Z</dcterms:created>
  <dcterms:modified xsi:type="dcterms:W3CDTF">2026-05-23T02:22:39Z</dcterms:modified>
</cp:coreProperties>
</file>