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треугольников: как сравнивают фигуры по углам и сторонам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«узнавать» одинаковую форму: мы проверяем углы и пропорции сторон.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зачем используют подобие треугольников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работает в геометрии и на практике: от чертежей и архитектуры до карт и фотографии. По длине тени находят высоту предмета, а масштаб на карте показывает, во сколько раз уменьшены реальные размеры. Ключ — коэффициент, связывающий стороны.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означает, что треугольники подобны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подобны, если их соответствующие углы равны, а соответствующие стороны пропорциональны. Тогда форма одинаковая, просто размеры могут быть другими — «увеличенной» или «уменьшенной» копией.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подобие так: ΔABC ∼ ΔA1B1C1. Буквы в записи указывают соответствующие вершины, то есть какие стороны и углы сравниваются между собой.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подобия k = 2, то каждая сторона второго треугольника в 2 раза больше соответствующей стороны первого. При этом все углы остаются неизменными, потому что форма не меняется.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503407"/>
            <a:ext cx="4418400" cy="11435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различаются тем, что именно нужно проверить: углы или пропорции сторон (и где они стоят).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подобия треугольников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трёх признаков достаточно, чтобы доказать подобие: не нужно проверять всё сразу.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геометрии (7–8 классы), обобщение признаков подобия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признак: подобие по двум углам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угла одного треугольника равны двум углам другого, то треугольники подобны. Равенство углов задаёт одинаковую «форму» и сохраняет пропорции сторон.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тоже совпадёт: ведь сумма углов треугольника равна 180°. На рисунке важно отметить именно две равные пары углов и правильно соотнести вершины.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трёх сторон обычно нужно проверить больше отношений между парами длин, поэтому вычислений выходит больше.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в каждом признаке подобия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находят подобие по двум углам. Третий признак требует наибольшей аккуратности при проверке всех отношений.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методические наблюдения (структура проверки условий по признакам подобия).
</a:t>
            </a:r>
            <a:endParaRPr lang="en-US" sz="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две стороны и угол между ними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стороны одного треугольника пропорциональны двум сторонам другого, а углы между этими сторонами равны, то треугольники подобны. Здесь важна не только величина, но и позиция угла.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«между» выбранными сторонами означает, что он образован именно той парой отрезков, которые сравниваются. Если взять другой угол, доказать подобие уже нельзя.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часто встречается в задачах по чертежам: обычно измеряются длины двух отрезков и указывается угол между ними, а третий элемент нужно восстановить или сравнить.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отношения соответствующих сторон: если они равны, стороны пропорциональны и признак подобия выполняется.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пропорциональности сторон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отношение — признак пропорциональности. Если хотя бы одно отношение отличается, подобие по этому критерию не подтверждается.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 пропорции (обобщение правила: одинаковые отношения соответствующих сторон)
</a:t>
            </a:r>
            <a:endParaRPr lang="en-US" sz="6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подобие по трём сторонам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стороны одного треугольника пропорциональны трём сторонам другого, то треугольники подобны. Углы при этом не требуется специально вычислять или сравнивать.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находят одинаковые отношения для всех трёх пар соответствующих сторон. На рисунке полезно подписать, какие стороны считаются соответствующими, чтобы не перепутать пары.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подобия треугольников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опираются на три признака подобия: по двум углам, по двум сторонам и углу между ними, по трём сторонам.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подобия k = 2, то второй треугольник больше первого в 2 раза по каждой соответствующей стороне, а углы сохраняют равенство.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геометрии (8 класс)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 больше 1 треугольник увеличен, а соответствующие стороны растут в одинаковое число раз.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подобии углы остаются такими же, а «масштаб» размеров задаёт коэффициент k, который одинаково влияет на все длины.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стороны, периметр и площадь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темпов роста площади помогает отличать подобные треугольники от равных: при k = 2 площадь увеличивается в 4 раза.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геометрии (8 класс), свойства подобия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подобия и равенства треугольников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автоматически подобны: совпадают и углы, и соответствующие стороны. Поэтому коэффициент подобия равен 1, а любые измерения не меняются при переходе от одного треугольника к другому.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могут быть неравными. Они сохраняют одинаковую форму: углы равны, а стороны отличаются только масштабом, то есть имеют пропорции с одним и тем же коэффициентом.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подобия k = 1, размеры совпадают, и треугольники становятся равными. Если k ≠ 1, то форма одинакова, но длины различаются, поэтому равенства нет.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20759"/>
            <a:ext cx="4418400" cy="17088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Ошибка — почему неверно — Как проверить. Таблица помогает быстро найти, где нарушено соответствие углов, сторон или логика признака подобия.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доказательстве подобия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соответствием: если неверно сопоставить вершины или «между», то пропорции и равенство углов разрушают доказательство подобия.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типовые разборы задач по теме «подобие треугольников»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 жизни: тени, карты, модели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помогает найти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солнечный день дерево и его тень образуют два треугольника: один «про рост», другой «про длину тени». Если вы знаете высоту другого предмета и измерили обе тени, можно построить пропорцию и найти высоту дерева. На рисунке хорошо видно одинаковые острые углы.
</a:t>
            </a:r>
            <a:endParaRPr lang="en-US" sz="84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это тоже «уменьшение»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географической карте расстояния уменьшены, но форма участков сохраняется. Масштаб показывает, во сколько раз реальный размер стал меньше на бумаге. Благодаря подобию прямые направления и углы остаются теми же, поэтому по карте можно оценивать реальные размеры маршрута. Так работает связь чертежа и местности.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предметов повторяют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Игрушечный самолёт, макет здания или модель корабля уменьшены по масштабу. При этом разные детали имеют те же углы и пропорции, что и в оригинале. Чтобы понимать «где что будет на настоящем размере», сравнивают соответствующие длины и используют коэффициент подобия. На иллюстрации удобно показать два похожих треугольника — большой и уменьшенный.
</a:t>
            </a:r>
            <a:endParaRPr lang="en-US" sz="71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любых подобных треугольников стороны масштабируются в k раз, периметр — тоже в k раз, а площадь растёт быстрее: в k² раз.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величины при коэффициенте k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увеличивается, площадь увеличивается значительно сильнее, потому что зависит от квадрата коэффициента. Это объясняет, почему площади нельзя сравнивать напрямую по длинам.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геометрии (8 класс), свойства площадей подобных фигур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подобие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 основе признаков подобия треугольников и работы с чертежом.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стороны 3 см и 9 см соответствуют друг другу, то k = 3. Значит, стороне 5 см в меньшем треугольнике соответствует 15 см в большем.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 теме «подобие треугольников»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коэффициенте все соответствующие стороны увеличиваются в три раза, сохраняя равенство углов.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677" y="1846057"/>
            <a:ext cx="5909045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Признак — Что нужно знать — Главная проверка. По любому из трёх наборов данных можно доказать подобие треугольников.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памятка по признакам подобия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признак работает как отдельное доказательство: достаточно корректно установить соответствие углов или сторон, и подобие подтверждается.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геометрии (8 класс), признаки подобия треугольников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— это точная «масштабная» связь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основаны на равенстве углов и пропорциональности сторон. Они позволяют быстро доказывать подобие, находить неизвестные длины и решать практические задачи по масштабам, высотам и чертежам.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2026-05-13T08:46:04Z</dcterms:created>
  <dcterms:modified xsi:type="dcterms:W3CDTF">2026-05-13T08:46:04Z</dcterms:modified>
</cp:coreProperties>
</file>