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XV–XVII веках Европа вышла в океан и создала первые колониальные империи.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 и образование колониальных империй
</a:t>
            </a:r>
            <a:endParaRPr lang="en-US" sz="301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накануне Великих географических открытий
</a:t>
            </a:r>
            <a:endParaRPr lang="en-US" sz="2794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Средневековья усилился спрос на пряности, шелк, золото и серебро, а Восток стал «дороже», потому что Османская империя контролировала традиционные маршруты. Поддержанные монархами, купцами и церковью экспедиции опирались на каравеллы, компас и астролябию.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Великих географических открытий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 — найти морской путь в Азию, чтобы обойти посредников. Так можно было снизить цену восточных товаров и уменьшить зависимость от сухопутной и средиземноморской торговли.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 не хватало драгоценных металлов, а их добыча и контроль над ресурсами приносили политическую и экономическую выгоду. Монархии Португалии, Испании, Англии и Франции усиливали конкуренцию за доходы.
</a:t>
            </a:r>
            <a:endParaRPr lang="en-US" sz="1178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Дополнительным стимулом было распространение христианства и рост престижа государства. Новые земли казались одновременно шансом для веры, демонстрацией силы и источником богатств для будущего развития.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спроса на товары — к созданию колониальных империй
</a:t>
            </a:r>
            <a:endParaRPr lang="en-US" sz="2416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логическая цепочка процесса океанской экспансии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Португальский путь вокруг Африки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ориентиры на краю известного мира
</a:t>
            </a:r>
            <a:pPr algn="l" indent="0" marL="0">
              <a:lnSpc>
                <a:spcPct val="90000"/>
              </a:lnSpc>
              <a:buNone/>
            </a:pPr>
            <a:r>
              <a:rPr lang="en-US" sz="147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1488 году Бартоломеу Диаш достиг мыса Доброй Надежды. В 1498 году Васко да Гама добрался до Индии, доказав жизнеспособность маршрута. Океанские расстояния стали преодолимыми благодаря опорным точкам и расчету пути.
</a:t>
            </a:r>
            <a:endParaRPr lang="en-US" sz="1471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пунктов вместо сплошных территорий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Португалия выстраивала опорные пункты на побережье Африки и в Индийском океане: Мозамбик, Ормуз, Гоа, Малакку. Важным было не «занять всё», а удерживать контроль над обменом: где корабли могут пополнять запасы и вести торговлю.
</a:t>
            </a:r>
            <a:endParaRPr lang="en-US" sz="1449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Фактории, крепости и морской контроль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система Португалии опиралась на торговые фактории, крепости и контроль над морем. Такая модель связывала маршруты цепочкой ключевых узлов, где прибыль и безопасность поддерживались одновременно торговыми соглашениями и присутствием флота.
</a:t>
            </a:r>
            <a:endParaRPr lang="en-US" sz="1449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8855" y="1676050"/>
            <a:ext cx="2491590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экспедиции и их результаты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сопоставлены ключевые походы: даты, направления и исторические последствия.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сочетали «географию» и «власть»: от поиска маршрутов к ресурсам и подчинению регионов, что ускорило формирование колониальных империй.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 зафиксированные датировки в школьных курсах Новой истории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выстроила вице-королевства — Новую Испанию и Перу — чтобы управлять огромными территориями через единую административную логику. Это позволяло эффективнее собирать налоги и контролировать порядок на местах.
</a:t>
            </a:r>
            <a:endParaRPr lang="en-US" sz="1112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колониальная модель в Америке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фундамент составляла добыча серебра в Потоси и Сакатекасе. Для эксплуатации использовали энкомьенду и принудительный труд коренного населения, что глубоко перестраивало местные хозяйственные практики.
</a:t>
            </a:r>
            <a:endParaRPr lang="en-US" sz="1112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 играла активную роль в христианизации, сочетая миссионерскую деятельность с влиянием на социальную структуру. В результате колониальное общество формировалось не только как экономический проект, но и как культурный трансформатор.
</a:t>
            </a:r>
            <a:endParaRPr lang="en-US" sz="1084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американского серебра сделали Испанию одной из наиболее богатых держав XVI века. Однако зависимость от колониального металла усиливала уязвимость и внутренние проблемы, особенно при изменении мировой конъюнктуры.
</a:t>
            </a:r>
            <a:endParaRPr lang="en-US" sz="114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европейского океанского присутствия в XV–XVII веках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скачок после 1492 года объясняется ускорением морских маршрутов и тем, что всё больше держав стремились закрепиться в ключевых точках торговли.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подчеркивает: усиление колониальной активности тесно связано с борьбой за маршруты, рынки и сырьё, а конкуренция нарастала по мере притока соперников.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 логике процесса экспансии (точные статистические значения для всех держав отсутствуют в исходных данных)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125" y="1432858"/>
            <a:ext cx="239100" cy="212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693608"/>
            <a:ext cx="239100" cy="212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41075"/>
            <a:ext cx="239100" cy="239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Нидерланды, Англия и Франция в колониальной конкуренции
</a:t>
            </a:r>
            <a:endParaRPr lang="en-US" sz="2303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Нидерланды: торговые опоры в Азии и за океаном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Нидерланды развивали сеть торговых связей в Индонезии, на островах Карибского бассейна и в Южной Азии. Их стратегия опиралась на коммерческую инициативу и морскую логистику.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Англия: закрепление в Северной Америке и усиление в Индии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закрепилась в Северной Америке и на Карибах, а затем постепенно наращивала позиции в Индии. Для этого требовались контроль над торговыми путями, инфраструктура и устойчивое морское присутствие.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владения в Северной Атлантике и на юге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развивала владения в Канаде, в районе бассейна реки Святого Лаврентия и в Луизиане. Как и конкуренты, она использовала крепости и фактории, поддержанные флотом.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XVI по XIX век через Атлантику было насильственно перевезено около 12,5 миллиона африканцев. Это делалось для обеспечения рабочей силы в колониях. На иллюстрации уместны детали маршрута и тяготы перевозки, превращавшие людей в товар.
</a:t>
            </a:r>
            <a:endParaRPr lang="en-US" sz="924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Жестокая «логистика» невольничьих перевозок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Рабство стало опорой плантационного хозяйства в Америке, где выращивали сахар, хлопок, табак и кофе. Эти культуры требовали большого количества труда и постоянного контроля. Поэтому работорговля напрямую поддерживала экономическую модель европейских владений.
</a:t>
            </a:r>
            <a:endParaRPr lang="en-US" sz="917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Плантации как мотор колониальной экономики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Треугольная торговля связывала европейские товары, африканских пленников и колониальное сырьё. Европейские рынки получали продукты плантаций, а полученная прибыль возвращалась в дальнейшие вложения. Визуально важно показать связность всех «углов» этой системы.
</a:t>
            </a:r>
            <a:endParaRPr lang="en-US" sz="917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Треугольная торговля: товары, люди и сырьё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Атлантическая работорговля и плантационная экономика
</a:t>
            </a:r>
            <a:endParaRPr lang="en-US" sz="290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Треугольная торговля как экономическая система
</a:t>
            </a:r>
            <a:endParaRPr lang="en-US" sz="2863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→ Африка → Америка: цепочка товаров, насилия и прибыли, закреплявшая зависимость колоний.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80–90%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потеря населения разрушила прежние хозяйственные и политические формы жизни в ряде регионов.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оценки историков и демографов по материалам исследований Нового времени (обобщения по демографии коренного населения Америк).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болезни, войны и принудительный труд привели к демографической катастрофе: во многих районах население сокращалось на 80–90%.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поставляли в Европу серебро, сахар, табак, хлопок, меха, кофе, какао и специи, превращая заморские территории в ключевые звенья хозяйственного цикла.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мировой торговли постепенно сместился из Средиземноморья к Атлантическому океану, а вместе с этим выросло значение крупных портов и финансовых практик в Европе.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Появилась более масштабная и взаимосвязанная система обмена: порты, корабли, банки, страхование и торговые компании работали как единый механизм, поддерживая прибыль. 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Колониализм и изменение мировой экономики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колониальных империй Европы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показаны не точные доли, а различия в подходах: от торговых факторий до более протяжённых территориальных владений.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державы опирались на неодинаковые модели контроля, но общая тенденция XVII века — рост роли Англии и Франции в океанской конкуренции.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школьные обобщения по истории раннего Нового времени; диаграмма носит иллюстративный, не количественный характер (без привязки к точным измерениям).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находились под управлением вице-королей и губернаторов, а также через торговые монополии и военные гарнизоны, обеспечивавшие порядок и контроль метрополии.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Метрополии устанавливали налоги, ограничивали местное производство и регулировали внешнюю торговлю, чтобы основная выгода концентрировалась в европейских центрах.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Администрация сочетала бюрократические процедуры с принуждением и миссионерской деятельностью, поддерживая политическое подчинение и извлечение прибыли.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управление колониями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6288" y="1733225"/>
            <a:ext cx="2518923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ресурсы и рынки давали колониям метрополиям экономическую отдачу.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товары имели разные «географии» производства, но общий принцип один: колонии питали европейскую экономику сырьём и каналами сбыта.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истории Нового времени (по регионам добычи/производства и направлениям торговли).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колоний и выгоды метрополий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«Колумбов обмен» между Старым и Новым Светом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1492 года между Европой, Африкой и Америкой разошлись растения, животные, люди и болезни, меняя хозяйство и повседневную жизнь. В Европе укрепились картофель, кукуруза, томаты, какао, фасоль и табак.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Америку были завезены лошади, коровы, свиньи, пшеница и сахарный тростник, а также новые виды оружия. Эти перемещения способствовали перестройке культур и способов ведения войны.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 экономические сдвиги эпохи открытий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роста атлантических перевозок и оборота серебра коренные общества испытывали сильные потери, дестабилизацию и разрыв традиционных связей.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иллюстрирует связку: европейский экономический подъём усиливался на фоне кризиса в Америке, что углубляло мировое неравенство.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обобщённым тенденциям из учебных курсов и обзорных исследований истории колониализма (количественных первичных рядов в условии не задано).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011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57475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110033"/>
            <a:ext cx="221100" cy="1965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460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7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Великих географических открытий
</a:t>
            </a:r>
            <a:endParaRPr lang="en-US" sz="2417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взаимосвязь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Возникла первая действительно масштабная система связей между континентами. Торговля, мореплавание и обмен товарами ускорились, а океан превратился в «пространство управления» для европейских держав.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мировой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поставки расширили рынки и дали сырьё для европейской экономики. Рост торговых потоков поддержал развитие банковского дела, страхования и более сложных форм предпринимательства.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океанского превосходства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за маршруты и опорные пункты усилило военную и организационную мощь стран Западной Европы. Это меняло баланс сил и закрепляло влияние в заморских регионах.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эпохи колоний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была связана с насилием, войнами и рабством, а традиционные общества переживали разрушение. Насильственное включение территорий в колониальную систему оставило долговременные последствия.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эпохи открытий и образование колониальных империй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 перестроили карту мира и торговлю: Европа получила колонии, сырьё и рынки сбыта, а Америка, Африка и Азия — завоевания и культурные переломы. К XVI–XVII векам сложились первые колониальные империи.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2026-05-12T22:31:39Z</dcterms:created>
  <dcterms:modified xsi:type="dcterms:W3CDTF">2026-05-12T22:31:39Z</dcterms:modified>
</cp:coreProperties>
</file>