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Обзор и ключевые темы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ярких культурных изменений и творческого поиска в России, 1890–1920-е годы.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культурный контекст Серебряного века в России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совпал с важными событиями в России: индустриализация, революции, новые научные открытия. Это время оживлённого культурного поиска и формирования новых идей в литературе и искусстве.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художественного выражения и стремление к глубокому поиску смыслов стали главными признаками эпохи, расширяя тематику и формы творчества во всех видах искусства.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построил «новый миф» о человеке и мире, сочетая традиционные ценности с новаторскими идеями, создавая уникальную культурную атмосферу.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искал духовные истины и тайны, акмеизм подчёркивал материальность и ясность, а футуризм стремился к динамичному новому будущему.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черты и направления Серебряного века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Авангардные художники экспериментировали с формами и стилями, ломая прежние каноны и открывая новые пути в изобразительном искусстве.
</a:t>
            </a:r>
            <a:endParaRPr lang="en-US" sz="9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рамки и историческая атмосфера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Серебряного века охватывает приблизительно 1890–1917 годы, время крупных исторических потрясений, включая революцию 1905 года и Первая мировая война оказали глубокое влияние на культуру.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часто называют «Прекрасной эпохой» из-за её культурного расцвета, несмотря на динамизм и разрыв с прежними традициями в обществе и искусстве.
</a:t>
            </a:r>
            <a:endParaRPr lang="en-US" sz="10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889647"/>
            <a:ext cx="4782600" cy="20115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направления и представители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литературные течения Серебряного века с их идеями и влиятельными авторами, формировавшие культуру и поэзию того времени.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направление представило уникальную философию, от духовности к новаторству, влияя на развитие русской поэзии.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литературные энциклопедии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стремился выражать глубокие духовные смыслы через символы, образы и мистические метафоры, вдохновляясь философией В.С. Соловьёва.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Поэты-создатели символизма создавали сложные образы, полные тайн, мечт и вечных идей, отличаясь от реалистической поэзии XIX века.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оказал влияние на развитие культуры, расширяя восприятие искусства как способа постижения скрытых истин и чувств.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Символизм: философия и художественные особенности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935363"/>
            <a:ext cx="4782600" cy="19200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Литературно-художественные журналы Серебряного 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главные литературные журналы эпохи, их редакторов, тематику и влияние на культурную жизнь.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объединяли поэтов и художников, способствуя развитию новых литературных движений и творческих связей.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и литературные справочники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объединения и манифесты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«Аргонавты» и символизм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«Аргонавты» собрали символистов для совместного творчества и обсуждений. Их встречи стали ареной новых идей и обмена вдохновением для развития мистических образов.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«Цех поэтов» – акмеистическое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«Цех поэтов» объединил акмеистов, ценящих точность и ясность. Манифесты и литературные вечера способствовали формированию нового реалистичного направления в поэзии.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Футуристическая группа «Гилея»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«Гилея» продвижала футуризм с акцентом на ломку традиций и поиск новых форм. Совместные проекты и выставки расширяли горизонты русского авангарда.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Творческая активность поэтов 1900–1917 годов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активность приходится на 1905–1914 годы, когда культурные поиски достигли пика перед революционными потрясениями.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публикаций отражает расцвет творческих направлений, а спад после 1917 года связан с политической нестабильностью и изменениями в культуре.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библиографии и литературные архивы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поэты-символисты Серебряного 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Блок: образы и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известен стихотворением «Незнакомка» и созданием символических образов, отражающих духовные поиски и загадки жизни в городской среде.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Белый и Валерий Брюсов: теория и 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Белый развивал теорию символизма и автор романа «Петербург». Валерий Брюсов — организатор направления, редактор журнала «Весы», внёс большой вклад в популяризацию символизма.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Акмеизм: точность, ясность и поэзия нового времени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— голос лирической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известна своей проникновенной поэзией, в которой тонкая лирика переплетается с темами памяти и тревоги эпохи. Её стихотворение «Реквием» стало символом стойкости перед испытаниями.»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Осип Мандельштам и поэма «Ленинград»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Осип Мандельштам в своих произведениях стремился осмыслить современную историю России. Его поэма «Ленинград» отражает глубокие поиски смысла жизни и национальной идентичности в меняющемся мире.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Гумилёв — путешественник и основатель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Гумилёв стоял у истоков акмеизма, прославился сборником «Жемчуга». Его стихи выделяются точностью языка и ясностью образов, внося свежесть в поэзию нового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футуризм: лидеры и особенности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— экспрессия и революция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стал лидером футуризма благодаря своей яркой и экспрессивной поэзии. Его произведение «Облако в штанах» разрывало традиционные формы и задавало новый тон в литературе.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Велимир Хлебников и заумный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Хлебников экспериментировал с языком, создав особый «заумный» стиль. Его творчество отличалось стремлением к новому звучанию и выражению, что расширяло границы поэтического восприятия.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Давид Бурлюк — организатор и вдохновитель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Бурлюк сыграл важную роль в организации футуристических выставок и объединений. Его художественная активность способствовала популяризации футуризма как движения, направленного в будущее.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57"/>
            <a:ext cx="2114100" cy="1794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320" y="3077557"/>
            <a:ext cx="2114100" cy="17940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6649" y="3077557"/>
            <a:ext cx="2114100" cy="1794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9953" y="3077557"/>
            <a:ext cx="2114100" cy="17940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 и абстракция в искусстве Серебряного века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25985"/>
            <a:ext cx="21141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Кандинский — отец абстракции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Кандинский считается первопроходцем абстрактного искусства, создавая работы без предметного сюжета. Его картины выражали внутренние эмоциональные состояния через цвет и форму.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3350" y="1134498"/>
            <a:ext cx="21141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Казимир Малевич и «Чёрный квадрат»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Малевич разработал супрематизм и создал знаменитую работу «Чёрный квадрат», которая стала символом радикального отказа от традиционной живописи и новым взглядом на искусство.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96643" y="1134498"/>
            <a:ext cx="21063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Наталья Гончарова — смелые эксперименты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Гончарова сочетала национальные мотивы с модернистскими приёмами, используя яркие цвета и необычные формы. Её творчество стало мостом между традицией и авангардом.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59947" y="1134498"/>
            <a:ext cx="21063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Ларионов: энергия цвета и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Ларионов активно исследовал возможности цвета и формы, способствуя развитию русского авангарда. Его работы отличает смелость и стремление к новаторству в художественном выражении.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сценические реформы начала XX 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Станиславский создал уникальную систему актёрского мастерства, усилив психологическую глубину постановок в Московском Художественном театре и открыв новые грани игры.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Всеволод Мейерхольд развивал биомеханику и экспериментировал с выразительными средствами сцены, а Александр Таиров продвигал символистскую эстетику, кардинально меняя облик театрального искусства.
</a:t>
            </a:r>
            <a:endParaRPr lang="en-US" sz="10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2" y="1126436"/>
            <a:ext cx="4960800" cy="8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7" y="2080288"/>
            <a:ext cx="4960800" cy="8865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7" y="3031282"/>
            <a:ext cx="4960800" cy="88654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0971" y="3982271"/>
            <a:ext cx="4960800" cy="8865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Серебряного века: композиторы и открытия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26276"/>
            <a:ext cx="3472800" cy="887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Стравинский — новатор балетного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Стравинский сотворил революцию в музыке с балетом «Весна священная», используя сложные ритмы и необычные гармонии, что произвело глубокое впечатление на сцену и слушателей.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9975" y="2084197"/>
            <a:ext cx="3472800" cy="887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Прокофьев и экспрессия классики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сочетал традиционные формы с выразительной динамикой в операх и симфониях. Его музыка привнесла современную энергию в классическое наследие.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69975" y="3035191"/>
            <a:ext cx="3472800" cy="887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Мясковский и эксперимент с гармонией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Мясковский известен своими симфоническими произведениями, где исследовал новые музыкальные темы и гармонические сочетания, обогащая российскую музыкальную культуру.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77719" y="3986180"/>
            <a:ext cx="3472800" cy="887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Скрябин — мистический композитор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Скрябин разрабатывал уникальные мелодические и гармонические структуры, стремясь выразить философские идеи через музыку, что сделало его творчество особенным и новаторским.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Серебряного века: роль и вклад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— поэтесса памяти и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Ахматовой проникнуто темами любви, утраты и поиска истины. Её стихи остаются одними из самых ярких и трогательных в русской литературе Серебряного 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Зинаида Гиппиус — религиозные и философские поиски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Гиппиус не только писала поэзию, но и участвовала в общественных и литературных кругах, раскрывая в своих работах глубину духовных и философских вопросов своего времени.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 — серьёзная смелая поэтесса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прославилась выразительным стилем и эмоциональной силой. Она внесла заметный вклад как в поэзию, так и в прозу, привнеся в литературу новые краски и звучание.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религиозная философия, представленная Соловьёвым и Флоренским, формировала духовные искания, задавая вопросы о смысле жизни и судьбе России.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 мировоззрение Серебряного века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уделяли внимание этике, творчеству и свободе, рассматривая их как ключевые элементы развития личности и общества в эпоху перемен.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Вячеслав Иванов развивал мистический символизм, который влиял на литературные и художественные направления, объединяя философские и культурные поиски.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научное изучение Серебряного 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Тынянов, Лидия Гинзбург и Борис Эйхенбаум подробно анализировали стилистику и инновации эпохи, выявляя её влияние на мировую литературу и культуру.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продолжают переосмысливать значение Серебряного века, интегрируя его наследие в учебные программы и культурные проекты.
</a:t>
            </a:r>
            <a:endParaRPr lang="en-US" sz="10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1917 года вызвали массовую эмиграцию многих художников и поэтов, разорвав творческие связи внутри России.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 и последствия Серебряного века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изменения привели к репрессиям и ограничению свободы творчества для оставшихся деятелей культуры.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трудности, наследие Серебряного века сохранилось в литературе, живописи и музыке как важная часть русской истории.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эпохи ощущается и в современной культуре, вдохновляя новые поколения художников и исследователей.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Серебряного века в современности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остаётся источником богатых культурных идей, вдохновляя современных творцов и укрепляя национальную духовную идентичность в XXI веке.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2026-05-11T03:47:21Z</dcterms:created>
  <dcterms:modified xsi:type="dcterms:W3CDTF">2026-05-11T03:47:21Z</dcterms:modified>
</cp:coreProperties>
</file>