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России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биография писателя становится частью истории страны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литературные места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Подлинные дома, рукописи и городские улицы помогают увидеть, как реальная жизнь автора переходит в его книги и стихотворения.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жизни писателей и поэтов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литературная среда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связана с судьбами Гоголя, Толстого, Цветаевой и Булгакова. Здесь легко почувствовать, как большой город влияет на темы, интонацию и образы литературы.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памятные адреса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Дом-музей Булгакова на Большой Садовой и Государственный музей А. С. Пушкина на Пречистенке показывают, как в городе сохраняется память о писателях и их эпохе.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как город литературы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Пушкина, Гоголя, Достоевского и Ахматовой Петербург часто выглядит не просто городом, а особым художественным пространством с мостами, туманами и резкими контрастами.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Невский проспект, набережные и Марсово поле становятся узнаваемыми ориентирами, по которым читатель может проследить движение героя и изменение настроения в тексте.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литература показывает, как архитектура, погода и городской ритм влияют на сюжет, характеры и общее ощущение произведения.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больше всего литературных мест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наглядное сравнение известных литературных центров и маршрутов.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крупные города и области с сохранившимися усадьбами и сильной музейной традицией.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материалам литературных музеев и заповедников; условные значения для учебной визуализации.
</a:t>
            </a:r>
            <a:endParaRPr lang="en-US" sz="104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Михайловское: пушкинские места Псковской области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Михайловское связано с ссылкой Александра Пушкина и стало местом, где особенно заметны его наблюдения за русской природой и деревенским укладом. Здесь рождались строки, наполненные тишиной, простором и вниманием к повседневной жизни.
</a:t>
            </a:r>
            <a:endParaRPr lang="en-US" sz="1231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заповедник объединяет Михайловское, Тригорское и Петровское. Эти места помогают увидеть не только биографию поэта, но и источник образов, которые вошли в его лирику и поэмы.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показывает, как место жизни писателя связано с его крупнейшими произведениями и семейной историей.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романа были созданы в этой усадьбе, ставшей главным пространством толстовской памяти.
</a:t>
            </a:r>
            <a:endParaRPr lang="en-US" sz="1594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Музей-усадьба Л. Н. Толстого «Ясная Поляна»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031" y="1175216"/>
            <a:ext cx="3329839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литературные усадьбы России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усадьбы помогают связать автора, место и его произведения.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Усадьбы сохраняют не только память об авторах, но и живую среду, из которой выросли их книги.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музеев-заповедников и литературных музеев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и детство Михаила Лермонтова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Тарханы в Пензенской области связаны с ранними годами Лермонтова. Здесь формировались его первые впечатления о природе, семье и мире, который позже отразился в стихах.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Тархан подсказывает, откуда в лирике Лермонтова появились мотивы одиночества, памяти, тоски и особенно внимательное чувство к природе.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усадьбе сохранились церковь, парк и семейные захоронения. Эти детали помогают представить не только быт дворянской семьи, но и атмосферу, окружавшую будущего поэта в детстве.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автора к пониманию текста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литературное место помогает прочитать произведение глубже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Мелихова: как жил и работал Чехов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рождались рассказы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Мелихове Антон Чехов писал рассказы и пьесы, и обычный усадебный дом становился местом большой литературы. В тихих комнатах легко представить, как наблюдения за людьми превращались в точные и короткие художественные сцены.
</a:t>
            </a:r>
            <a:endParaRPr lang="en-US" sz="797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Врач, который помогал соседям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был не только писателем, но и врачом. В Мелихове он принимал больных, ездил по окрестностям и видел жизнь деревни не со стороны, а изнутри, поэтому его произведения так правдиво передают характеры и быт.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как живая память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Сад, флигель и дорожки усадьбы сохраняют атмосферу конца XIX века. Здесь особенно ясно видно, как творчество Чехова связано с повседневным трудом, заботой о людях и внимательным отношением к каждому подробному наблюдению.
</a:t>
            </a:r>
            <a:endParaRPr lang="en-US" sz="7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 — родина Сергея Есенина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 на высоком берегу Оки — место, где формировались первые впечатления Сергея Есенина о родной земле, реке, полях и деревенском укладе.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Константинова важен не меньше музея: простор, вода и дороги вокруг села напоминают о темах свободы, памяти и любви к России в стихах Есенина.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музейный комплекс входят дом поэта, школа и экспозиции, помогающие увидеть его детство и понять, как обычная сельская жизнь стала частью поэзии.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отсюда особенно понятно, почему в его лирике так часто звучат простые, но сильные образы: родная изба, деревенский мир, природа и тоска по дому.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писатели чаще всего связаны с памятными местами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не точные подсчёты, а сравнительная насыщенность литературной карты России, связанной с каждым автором.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Толстой лидируют благодаря нескольким крупным центрам памяти в разных регионах, а у остальных писателей сеть мест уже, но тоже заметна.
</a:t>
            </a:r>
            <a:endParaRPr lang="en-US" sz="1575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 известным литературным музеям, усадьбам и мемориальным адресам; данные представлены в учебных целях как условные баллы.
</a:t>
            </a:r>
            <a:endParaRPr lang="en-US" sz="9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64274" y="1429640"/>
            <a:ext cx="346050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сохраняют литературные музеи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 и фотографии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очки, дорожные принадлежности и семейные снимки делают образ автора более близким и помогают почувствовать его время как реальное.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 исследовательская роль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становится местом уроков, экскурсий и наблюдений, где можно связать биографию писателя, историю семьи и смысл его произведений.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и письма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Подлинные тексты, черновики и письма показывают, как автор искал нужное слово, исправлял строки и постепенно создавал знакомое произведение.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комнаты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Мебель, рабочий стол, лампа и книги помогают увидеть, в каких условиях писатель жил и как выглядело его повседневное пространство.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вошли в русскую литературу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Новгород, Казань, Тверь и Нижний Новгород в литературе становятся не только точками на карте, но и знаком эпохи, дороги, торговли и городской жизни.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Омск и Петербург тоже входят в художественный мир по-разному: один как место судьбы героя, другой как город особой атмосферы, где меняются настроение и смысл происходящего.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3564"/>
            <a:ext cx="4814700" cy="32541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литературных мест с произведениями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конкретное место помогает понять произведение и сохранить память о писателе.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место помогает прочитать текст глубже: сохранённая среда делает биографию автора видимой и понятной.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Музеи-усадьбы и мемориальные комплексы писателей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маршруты по России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Собирается маршрут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начинают с выбора региона или имени писателя: Псковская, Тульская, Московская, Рязанская или Пензенская область.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памятных мест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музеи, усадьбы, дома-музеи и связанные с ними пейзажи, где текст соединяется с реальной историей и пространством.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после поездки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экскурсии произведения воспринимаются иначе: в них легче заметить детали времени, характера героя и чувства автора к родной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 литературное место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охраны памятника к его изучению и посещению.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литературные места связаны с интересом к чтению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посещения места часто делает сюжет запоминающимся и помогает лучше обсуждать произведение на уроке.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отклик даёт чтение после поездки: впечатление от места усиливает интерес к книге и героям.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 типичным формам работы музеев и школ; показатели условные, без привязки к одной статистической выборке.
</a:t>
            </a:r>
            <a:endParaRPr lang="en-US" sz="9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пространство России неразделимы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места делают книги ближе и понятнее: через усадьбы, музеи и города мы видим жизнь писателей, историю страны и живую связь текста с реальным миром.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2026-05-19T04:57:39Z</dcterms:created>
  <dcterms:modified xsi:type="dcterms:W3CDTF">2026-05-19T04:57:39Z</dcterms:modified>
</cp:coreProperties>
</file>