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основы высшей нервной деятельности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управляет поведением, памятью и эмоциями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594" y="440187"/>
            <a:ext cx="4083937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высшую нервную деятельность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объясняет, как мы воспринимаем информацию, запоминаем её и выбираем ответ на ситуацию. Она помогает понять обучение, привычки, реакцию на стресс и роль опыта в поведении.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77911"/>
            <a:ext cx="350400" cy="3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308815"/>
            <a:ext cx="350400" cy="311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35827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47413"/>
            <a:ext cx="350400" cy="2803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основе ВНД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головной мозг обрабатывает сигналы от органов чувств и объединяет их в целостную картину. Его работа делает возможными сложные реакции, обучение и осознанное поведение.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особенно важна для анализа информации, построения ответов и формирования сложных форм поведения. Здесь возникают связи, связанные с памятью, речью и мышлением.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 — это клетки, которые принимают, обрабатывают и передают нервные импульсы. Благодаря их работе нервная система быстро реагирует на изменения внутри организма и во внешней среде.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соединяют нервные клетки между собой и передают сигнал с помощью медиаторов. Именно через них информация переходит от одного нейрона к другому и образует цепи обработки.
</a:t>
            </a:r>
            <a:endParaRPr lang="en-US" sz="9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сигнала в нейроне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импульса идёт строго по направлению, что делает работу нервной системы организованной и надёжной.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обеспечивает быструю связь между клетками и точную передачу информации.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передачи нервного импульса
</a:t>
            </a:r>
            <a:endParaRPr lang="en-US" sz="8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87332"/>
            <a:ext cx="4238400" cy="13865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5450" y="3079132"/>
            <a:ext cx="4238400" cy="13865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кора больших полушарий управляет функциями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285825"/>
            <a:ext cx="39321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 в затылочной доле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на доску, книги или дорожный знак, информацию обрабатывает затылочная доля. Она помогает распознавать форму, цвет и расположение объектов, чтобы мозг мог быстро понять увиденное и выбрать нужное действие.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3077625"/>
            <a:ext cx="39321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 контроль в лобной доле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участвует в постановке целей, выборе действий и контроле поведения. Именно она помогает не отвлекаться на уроке, соблюдать правила и сначала подумать, а потом отвечать или выполнять задание.
</a:t>
            </a:r>
            <a:endParaRPr lang="en-US" sz="11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врождённых защитных реакций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32432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Мигание защищает глаза от пыли, яркого света и случайного прикосновения. Эта реакция возникает быстро и без обучения, поэтому помогает сохранять зрение и поддерживать безопасность с первых дней жизни.
</a:t>
            </a:r>
            <a:endParaRPr lang="en-US" sz="7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232218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Мигание
</a:t>
            </a:r>
            <a:endParaRPr lang="en-US" sz="8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73088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прикоснуться к горячему предмету, рука отдёргивается почти мгновенно. Такой рефлекс предотвращает ожог и показывает, что организм способен защищаться ещё до осознанного анализа ситуации.
</a:t>
            </a:r>
            <a:endParaRPr lang="en-US" sz="7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72874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Отдёргивание руки
</a:t>
            </a:r>
            <a:endParaRPr lang="en-US" sz="8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913744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 чихание очищают дыхательные пути от пыли, слизи и раздражающих частиц. Эти реакции полезны для защиты органов дыхания и помогают организму быстрее избавиться от вредного воздействия.
</a:t>
            </a:r>
            <a:endParaRPr lang="en-US" sz="7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713530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 чихание
</a:t>
            </a:r>
            <a:endParaRPr lang="en-US" sz="8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654400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Слюноотделение при виде или запахе пищи готовит организм к приёму еды. Оно облегчает пережёвывание и начало пищеварения, поэтому тоже относится к врождённым полезным реакциям.
</a:t>
            </a:r>
            <a:endParaRPr lang="en-US" sz="7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454186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Слюноотделение
</a:t>
            </a:r>
            <a:endParaRPr lang="en-US" sz="8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395056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передаются по наследству и не требуют специального обучения. Они одинаково важны для младенца и взрослого, потому что обеспечивают быстрый ответ на жизненно важные раздражители.
</a:t>
            </a:r>
            <a:endParaRPr lang="en-US" sz="7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194842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характер
</a:t>
            </a:r>
            <a:endParaRPr lang="en-US" sz="8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условный рефлекс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биологии: формирование временной связи при повторном сочетании сигналов
</a:t>
            </a:r>
            <a:endParaRPr lang="en-US" sz="10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возбуждение и торможение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Возбуждение запускает реакцию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Возбуждение усиливает деятельность нервных центров и помогает начать движение, речь или другую реакцию. Без него организм не смог бы быстро отвечать на важные сигналы.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останавливает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уменьшает или прекращает нервный процесс. Оно нужно, чтобы не реагировать слишком резко, вовремя переключать внимание и давать нервной системе отдых.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двух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поведение возможно только тогда, когда возбуждение и торможение уравновешены. Этот баланс помогает сохранять точность реакций, спокойствие и способность учиться без лишнего напряжения.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нарушении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процессов преобладает слишком сильно, появляются утомление, раздражительность и ошибки в действиях. Поэтому нервной системе важно чередовать нагрузку и восстановление.
</a:t>
            </a:r>
            <a:endParaRPr lang="en-US" sz="12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возбуждения и торможения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два основных процесса нервной системы отличаются по действию и значению.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необходимы: возбуждение помогает действовать, а торможение обеспечивает контроль и точность.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ВНД по И. П. Павлову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Сильный, подвижный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отличается большой силой нервных процессов, их уравновешенностью и быстрой сменой состояний. Такие люди легче переключаются между делами и обычно спокойнее переносят изменения.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Сильный, инертный
</a:t>
            </a:r>
            <a:pPr algn="l" indent="0" marL="0">
              <a:lnSpc>
                <a:spcPct val="115000"/>
              </a:lnSpc>
              <a:buNone/>
            </a:pPr>
            <a:r>
              <a:rPr lang="en-US" sz="53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процессы у такого типа тоже сильные и уравновешенные, но переключаются медленнее. Поэтому человек может быть устойчивым и спокойным, но дольше входить в новую работу.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Сильный, неуравновешенный
</a:t>
            </a:r>
            <a:pPr algn="l" indent="0" marL="0">
              <a:lnSpc>
                <a:spcPct val="115000"/>
              </a:lnSpc>
              <a:buNone/>
            </a:pPr>
            <a:r>
              <a:rPr lang="en-US" sz="50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возбуждение может преобладать над торможением, из-за чего реакции становятся более резкими. Такой тип связан с энергичностью, но может труднее сохранять самоконтроль.
</a:t>
            </a:r>
            <a:endParaRPr lang="en-US" sz="1053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тип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слабого типа характерна меньшая устойчивость к нагрузкам и более быстрая утомляемость. При сильном напряжении таким людям особенно важно соблюдать режим, отдых и разумную учебную нагрузку.
</a:t>
            </a:r>
            <a:endParaRPr lang="en-US" sz="10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нервных процессов и поведение человека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даны в условной шкале, чтобы показать различия в проявлении нервных процессов у людей. Они не измеряют «хорошо» или «плохо», а отражают индивидуальные особенности.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 согласованнее свойства, тем легче человеку справляться с нагрузкой, переключаться и сохранять самообладание.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условная иллюстративная шкала
</a:t>
            </a:r>
            <a:endParaRPr lang="en-US" sz="8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83" y="1784202"/>
            <a:ext cx="1872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787915"/>
            <a:ext cx="357600" cy="35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787915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823675"/>
            <a:ext cx="357600" cy="2860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сигнальных систем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основана на непосредственных ощущениях: свет, звук, запах, вкус, прикосновение, боль. Благодаря ей человек и животные быстро замечают изменения в окружающем мире и реагируют на них.
</a:t>
            </a:r>
            <a:endParaRPr lang="en-US" sz="1078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со словом и речью. Человек воспринимает не только сам предмет, но и его название, описание и смысл, что помогает учиться и передавать знания.
</a:t>
            </a:r>
            <a:endParaRPr lang="en-US" sz="1088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позволяют объединять разные наблюдения в одно понятие. Поэтому мы можем говорить о «дереве», не видя конкретного дерева, и строить более сложные рассуждения.
</a:t>
            </a:r>
            <a:endParaRPr lang="en-US" sz="1088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делает возможным объяснение правил, инструкций и понятий. Именно поэтому вторая сигнальная система особенно важна в школе, где знания передаются через слово, текст и обсуждение.
</a:t>
            </a:r>
            <a:endParaRPr lang="en-US" sz="10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внимание и мышление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Память сохраняет следы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возникает, когда между нервными клетками образуются и укрепляются временные связи. Чем чаще повторяется материал, тем прочнее он удерживается и тем легче его вспомнить позже.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Внимание помогает сосредоточиться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связано с преобладанием одного очага возбуждения над другими. Это позволяет выделить важную задачу и не отвлекаться на лишние раздражители во время урока или дома.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Мышление сравнивает и обобщает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использует анализ, сравнение и обобщение сигналов. Благодаря этому человек не только запоминает факты, но и понимает связи между ними, делает выводы и решает задачи.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Речь оформляет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выразить мысль понятно и точно, а также сохранить ее в слове. Она нужна для общения, ответа на уроке и объяснения своих рассуждений другим людям.
</a:t>
            </a:r>
            <a:endParaRPr lang="en-US" sz="12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сигнала к ответу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мозг обрабатывает информацию и превращает ее в действие или 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эмоции связаны с работой мозга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50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 возникновении и распознавании эмоций. Благодаря ее работе человек быстрее замечает, что ситуация приятная, опасная или требует срочной реакции.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2059915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мозга управляет многими реакциями тела при эмоциях: изменяются сердцебиение, дыхание, потоотделение и мышечный тонус, поэтому чувства ощущаются не только в мыслях, но и в теле.
</a:t>
            </a:r>
            <a:endParaRPr lang="en-US" sz="1002" dirty="0"/>
          </a:p>
        </p:txBody>
      </p:sp>
      <p:sp>
        <p:nvSpPr>
          <p:cNvPr id="14" name="Text 4"/>
          <p:cNvSpPr txBox="1"/>
          <p:nvPr/>
        </p:nvSpPr>
        <p:spPr>
          <a:xfrm>
            <a:off x="3759881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помогает оценить ситуацию, сдержать импульсивный ответ и выбрать более правильное поведение. Так эмоции становятся частью осознанного решения.
</a:t>
            </a:r>
            <a:endParaRPr lang="en-US" sz="1002" dirty="0"/>
          </a:p>
        </p:txBody>
      </p:sp>
      <p:sp>
        <p:nvSpPr>
          <p:cNvPr id="15" name="Text 5"/>
          <p:cNvSpPr txBox="1"/>
          <p:nvPr/>
        </p:nvSpPr>
        <p:spPr>
          <a:xfrm>
            <a:off x="5459842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как 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страх, тревога, удивление и гнев быстро показывают, насколько событие важно. Они помогают ориентироваться в общении, учебе и повседневных делах.
</a:t>
            </a:r>
            <a:endParaRPr lang="en-US" sz="1002" dirty="0"/>
          </a:p>
        </p:txBody>
      </p:sp>
      <p:sp>
        <p:nvSpPr>
          <p:cNvPr id="16" name="Text 6"/>
          <p:cNvSpPr txBox="1"/>
          <p:nvPr/>
        </p:nvSpPr>
        <p:spPr>
          <a:xfrm>
            <a:off x="7159796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 могут менять общее самочувствие: утомлять, взбадривать или мешать сосредоточиться. Поэтому важно учиться замечать свои чувства и управлять ими.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424" y="1311375"/>
            <a:ext cx="522915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мешающие работе нервной системы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факторы ухудшают внимание, память и самоконтроль. Чем дольше они действуют, тем заметнее падает работоспособность и качество обучения.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и состояния снижают качество работы нервной системы и мешают учебе.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возрастной физиологии и школьный курс биологии
</a:t>
            </a:r>
            <a:endParaRPr lang="en-US" sz="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работоспособность в течение дня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 влияет не только время суток, но и качество сна, наличие перерывов и чередование разных видов деятельности. Это помогает дольше сохранять внимание.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обычно приходятся на первую половину дня. Отдых после нагрузки частично восстанавливает силы, но без режима спад работоспособности повторяется.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условная иллюстративная шкала
</a:t>
            </a:r>
            <a:endParaRPr lang="en-US" sz="8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3973" y="418575"/>
            <a:ext cx="4447655" cy="434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школьнику сохранять здоровье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нужен для восстановления нервной системы, укрепления памяти и снижения утомляемости. Если ребенок регулярно недосыпает, ему труднее учиться и контролировать эмоции.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кровообращение, снимает напряжение и помогает переключаться после умственной работы. Даже обычная прогулка делает отдых более полезным.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между заданиями помогают сохранить внимание и снизить перегрузку. Полезно чередовать чтение, письмо, решение задач и движение, а не работать долго без остановки.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в учебе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распорядок делает нагрузку более предсказуемой для нервной системы. Прогулки на свежем воздухе и умеренный ритм дня поддерживают хорошее настроение и работоспособность.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 свежий воздух
</a:t>
            </a:r>
            <a:endParaRPr lang="en-US" sz="9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860" y="1441363"/>
            <a:ext cx="255900" cy="20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860" y="2078498"/>
            <a:ext cx="255900" cy="25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3160" y="2756273"/>
            <a:ext cx="237300" cy="27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4085" y="3474938"/>
            <a:ext cx="255900" cy="20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3860" y="4148990"/>
            <a:ext cx="255900" cy="227467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знания о ВНД
</a:t>
            </a:r>
            <a:endParaRPr lang="en-US" sz="1812" dirty="0"/>
          </a:p>
        </p:txBody>
      </p:sp>
      <p:sp>
        <p:nvSpPr>
          <p:cNvPr id="1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8" name="Text 2"/>
          <p:cNvSpPr txBox="1"/>
          <p:nvPr/>
        </p:nvSpPr>
        <p:spPr>
          <a:xfrm>
            <a:off x="360000" y="123622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памяти, внимания и утомления помогает школьнику лучше организовать подготовку к урокам, распределять время и выбирать способы запоминания материала.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360000" y="191208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нервной системе помогают замечать признаки переутомления, стресса и недосыпа. Это важно для сохранения самочувствия и предупреждения перегрузки.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360000" y="259750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Тренерам и спортсменам важно учитывать скорость реакции, устойчивость к нагрузке и умение быстро переключаться. Эти особенности связаны с работой нервной системы.
</a:t>
            </a:r>
            <a:endParaRPr lang="en-US" sz="882" dirty="0"/>
          </a:p>
        </p:txBody>
      </p:sp>
      <p:sp>
        <p:nvSpPr>
          <p:cNvPr id="21" name="Text 5"/>
          <p:cNvSpPr txBox="1"/>
          <p:nvPr/>
        </p:nvSpPr>
        <p:spPr>
          <a:xfrm>
            <a:off x="360000" y="3293191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эмоций и индивидуальных различий помогает лучше слушать других, спокойнее реагировать на конфликт и точнее выбирать слова в разговоре.
</a:t>
            </a:r>
            <a:endParaRPr lang="en-US" sz="882" dirty="0"/>
          </a:p>
        </p:txBody>
      </p:sp>
      <p:sp>
        <p:nvSpPr>
          <p:cNvPr id="22" name="Text 6"/>
          <p:cNvSpPr txBox="1"/>
          <p:nvPr/>
        </p:nvSpPr>
        <p:spPr>
          <a:xfrm>
            <a:off x="360000" y="398887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психология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ВНД используют специалисты, когда помогают людям справляться со стрессом, восстанавливать работоспособность и формировать полезные привычки.
</a:t>
            </a:r>
            <a:endParaRPr lang="en-US" sz="8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основы ВНД: главное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объясняет, как мозг связывает ощущения, опыт, речь и эмоции. Понимание этих механизмов помогает лучше учиться, беречь здоровье и управлять своим поведением.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2026-06-01T12:57:55Z</dcterms:created>
  <dcterms:modified xsi:type="dcterms:W3CDTF">2026-06-01T12:57:55Z</dcterms:modified>
</cp:coreProperties>
</file>