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10 до 20
</a:t>
            </a:r>
            <a:endParaRPr lang="en-US" sz="380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числа, где к десятке по одному прибавляются новые единицы.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учить числа после 10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десяти счёт продолжается дальше, а числа становятся двузначными. Здесь важно видеть десяток и единицы, сравнивать числа и уверенно называть соседей по порядку.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 одну десятку и начало нового числового ряда.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этого числа две цифры, а ноль показывает: единиц больше нет. Оно открывает новый этап счёта после девяти.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математике для 1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11: десять и ещё один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11 появляется, когда к одной десятке добавляют ещё одну единицу. Поэтому в записи две цифры, а в счёте оно идёт сразу после 10.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удобно показать 10 предметов вместе и один предмет рядом. Так ребёнок видит, что новое число складывается из десятка и единицы.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— это 10 и 4. Такой ряд помогает запомнить соседние числа и не сбиваться, когда счёт идёт по одному.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образуется так же: к десятке прибавляют 3 единицы. Удобно замечать, что каждое следующее число получается простым шагом вперёд.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— это одна десятка и ещё 2 единицы. Десяток остаётся тем же, а число единиц становится больше на одну.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получаются 12, 13 и 14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15, 16, 17 и 18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16–17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следующее число больше предыдущего на 1. При счёте вперёд удобно произносить числа ритмично и без пропусков.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
</a:t>
            </a:r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ещё одно число с одной десяткой. Его полезно назвать и вперёд, и назад: так порядок запоминается лучше.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уже одна десятка и пять единиц. Начинаем уверенно считать дальше, не меняя десяток.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19: почти двадцать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шагов до круглого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состоит из одной десятки и девяти единиц. До 20 остаётся совсем немного, поэтому это число удобно показывать рядом с десяткой и почти полным рядом предметов. Ребёнок быстро замечает, что ещё один шаг — и появится 20.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конец ряда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изобразить 10 предметов в одной группе и 9 рядом. Тогда сразу видно, что число уже очень близко к 20. Это помогает связать счёт предметов с записью числа и его местом в ряду.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числа от 10 до 20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счёт по одному: к десятке добавляется каждая новая единица.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338" y="1500373"/>
            <a:ext cx="81742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8150" y="1524793"/>
            <a:ext cx="847200" cy="67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2850" y="1524793"/>
            <a:ext cx="847200" cy="677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двузначные числа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целиком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11–19 произносятся одним словом: одиннадцать, двенадцать, тринадцать и так далее. Две цифры в записи не читаются по отдельности, поэтому важно помнить готовое слово целиком.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 повторяем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произносить числа вслух по порядку: 11, 12, 13, 14. Так ребёнок быстрее запоминает звучание и перестаёт пытаться складывать цифры как отдельные слова.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Помогаем памяти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написано, его лучше сначала увидеть, потом назвать и только затем сравнить с соседями. Такой короткий алгоритм делает чтение двузначных чисел спокойным и понятным.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больше: сравнение чисел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ряду чисел больше то, что стоит правее. Поэтому 12 больше 11, а 16 больше 15: каждый следующий шаг добавляет одну единицу.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сравниваем 19 и 20, видно, что 20 дальше по ряду и больше. На числовой линии слева живут меньшие числа, а справа — большие, как в дружной очереди.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381" y="2251415"/>
            <a:ext cx="583538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959" y="3184796"/>
            <a:ext cx="453862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491" y="4135626"/>
            <a:ext cx="604800" cy="4838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предметы до 20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удобно считать по одному: сначала десять, потом ещё один, два и дальше. Каждый новый карандаш добавляет следующее число, и счёт не сбивается, если произносить числа вслух.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кубиков легко собрать десяток, а затем прибавлять по одному. Так ребёнок видит, что после 10 появляется 11, потом 12, и каждое новое число возникает из добавления одного предмета.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тарелке лежат яблоки, числа от 10 до 20 помогают быстро назвать их количество. После десяти счёт продолжается без остановки, а новое число соответствует ещё одному яблоку.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особенно хорошо показывают порядок чисел: сделал шаг — прибавилось одно. Так дети понимают, что счёт идёт вперёд ровно по одному, а между соседними числами всегда разница в 1.
</a:t>
            </a:r>
            <a:endParaRPr lang="en-US" sz="13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12 состоит из одной десятки и двух единиц. В записи это видно сразу: сначала стоит 1, а затем 2, поэтому число легко разложить на части.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18 тоже имеет одну десятку, но единиц в нём уже восемь. Такой разбор помогает заметить, что десяток остаётся прежним, а меняется только количество единиц.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20 можно представить как 10 и 10. Это удобно для понимания, потому что ребёнок видит не просто запись с нулём, а две полные десятки.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числа раскладывают на десяток и единицы, их легче сравнивать и запоминать. Ребёнок быстрее понимает, почему 12 меньше 18, хотя у обоих есть одна десятка.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чисел из десятка и единиц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20: две десятки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Число 20 показывает две полные десятки. В нём нет единиц, поэтому в записи стоит ноль. Это удобно запомнить: сначала две группы по десять, а потом ничего добавлять не нужно.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20 завершает ряд от 10 до 20. Если показать его на рисунке двумя десятками предметов, становится ясно, почему это круглое число особенно важно и почему оно идёт после 19.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соседние числа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сравнивать двузначные числа в ряду от 10 до 20 и находить следующее число по порядку.
</a:t>
            </a:r>
            <a:endParaRPr lang="en-US" sz="106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01753"/>
            <a:ext cx="792600" cy="704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75" y="3174770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221030"/>
            <a:ext cx="792600" cy="6340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счёт и порядок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числами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помогают быстро узнавать числа, находить соседей и ставить их в правильный порядок. Ребёнок может переворачивать их по очереди и называть следующее число без долгих раздумий.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Следующее и предыдущее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«какое число идёт дальше?» и «какое было перед ним?» отлично тренируют порядок. Эти короткие задания развивают внимание и помогают не теряться в ряду чисел.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Фишки и счётные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Фишки удобно перекладывать, добавляя по одной. Так видно, как число растёт шаг за шагом, а счёт становится живым и понятным, будто предметы сами подсказывают ответ.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Считалки и проговаривание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числа проговаривать вслух, запоминать их легче и веселее. Небольшая считалка превращает упражнение в игру, а ритм помогает удерживать порядок от 10 до 20.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чисел от 10 до 20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ленте чисел сразу видно, что 10 стоит в начале ряда, а 20 — в конце. Между ними числа идут строго по одному, без пропусков и лишних скачков.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помогает быстро найти соседей любого числа: слева стоит меньшее, справа — большее. Это особенно удобно, когда нужно проверить порядок, сравнить числа или назвать следующее.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Иногда дети смотрят только на первую или только на вторую цифру и путают, например, 12 и 20. Поэтому важно каждый раз разбирать число на десяток и единицы.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 счёте по порядку можно сбиться, если торопиться или пропускать числа. Помогает спокойное проговаривание: 10, 11, 12, 13 — и дальше без прыжков.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Ещё полезно сравнивать числа на линии: чем правее число, тем оно больше. Так ребёнок учится проверять себя и увереннее находит правильный ответ.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трудности бывают у детей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числа от 10 до 20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5557" y="211970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встречают эти числа, когда считают игрушки, фрукты, пуговицы или шаги. Здесь число помогает быстро понять, сколько предметов получилось.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5564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числа от 10 до 20 нужны для заданий на счёт, сравнение и порядок. Они часто появляются в тетрадях, карточках и упражнениях.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35571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страницах книг эти числа встречаются в номерах страниц, в упражнениях и в небольших задачах. Ребёнок видит их снова и снова, поэтому запоминает быстрее.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522652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10 до 20 помогают называть возраст, минуты, количество предметов и шагов. Чем чаще ребёнок их узнаёт, тем увереннее он считает.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350" y="270000"/>
            <a:ext cx="64410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знания на примерах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8600" y="1585602"/>
            <a:ext cx="3731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Сравнивая 14 и 15, 17 и 19 или 10 и 20, ребёнок учится смотреть на порядок чисел. В ряду всегда больше то число, которое стоит правее.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42250" y="1585602"/>
            <a:ext cx="3731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Полезно искать соседей числа: между 13 и 15 стоит 14, а после 18 идёт 19. Такие задания показывают, насколько хорошо понят счёт по порядку.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ряду от 10 до 20 всего 11 чисел, и каждое следующее появляется после прибавления одной единицы. Если помнить десятки, единицы и порядок, счёт становится простым и уверенным.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2026-05-20T14:34:36Z</dcterms:created>
  <dcterms:modified xsi:type="dcterms:W3CDTF">2026-05-20T14:34:36Z</dcterms:modified>
</cp:coreProperties>
</file>