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структурная единица вида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ключ к пониманию структуры вида, его устойчивости и эволюции.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— начале XX века биологи стали точнее описывать локальные группы внутри вида. Идеи Дарвина о наследственности и отборе подготовили почву, а В. Иогансен придал понятию «популяция» строгий научный смысл.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популяция стала ключевым понятием биологии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живущих на одной территории и регулярно взаимодействующих между собой. Именно здесь вид проявляется как реальная биологическая система, а не как абстрактное понятие.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пределах формируется общий генофонд: в нём накапливаются наследственные варианты, а естественный отбор отбирает те, что лучше подходят к местным условиям среды.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рождения новых особей, сохранения жизнеспособных генов и передачи признаков потомству популяция поддерживает численность вида. От её состояния зависит эволюционный потенциал всей линии.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популяция обеспечивает жизнь вида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популяция отличается как система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ограниченность делает популяцию относительно замкнутой системой: особи чаще встречаются и размножаются внутри одной области, чем с представителями других групп того же вида в природе.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генофонд отражает суммарное наследственное разнообразие. Он меняется под действием мутаций, отбора, миграций и случайных процессов, поэтому не является постоянным даже при стабильной среде в природе.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в популяции не существуют изолированно: между ними возникают конкуренция, кооперация, забота о потомстве и иные связи, влияющие на выживание и репродукцию в конкретной среде.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Численность, возрастной и половой состав, а также степень изоляции дают представление о состоянии группы. Эти параметры позволяют оценить её устойчивость и перспективы развития на данном участке ареала.
</a:t>
            </a:r>
            <a:endParaRPr lang="en-US" sz="9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856" y="2853099"/>
            <a:ext cx="163538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 популяция: общая логика организации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— много локальных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одного вида часто разделены расстоянием, климатом или разными условиями среды. Они сохраняют общие признаки вида, но живут и размножаются независимо, формируя собственную динамику в пределах ареала.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наследственный фундамент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Морфологическое и генетическое сходство удерживает популяции в рамках одного вида. Именно поэтому серые волки Европы, Азии и Северной Америки относятся к единому виду, хотя географически разобщены.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серый волк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серого волка различия между популяциями заметны по ареалу и условиям обитания. При этом они остаются родственными группами, способными показать единство вида на больших пространствах.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структура популяции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популяции всегда есть молодые, взрослые и старые особи, и их соотношение меняется со временем. По возрастной структуре можно судить, насколько успешно идёт воспроизводство в ближайшие годы.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структура и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самцов и самок влияет на вероятность размножения и темпы роста численности. Не менее важно, как особи размещены в пространстве: равномерно, группами или случайно в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популяций: закономерности и примеры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редкого вида важна не только сама численность, но и распределение особей по охраняемым территориям и качеству местообитаний.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численность делает популяцию уязвимой, поэтому учёт и защита территории важнее разовых оценок.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Учёты снежного барса в России, 2022 год; оценка — около 70 особей.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 механизм регуляции численности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выживают и оставляют потомство те, кто лучше использует ресурсы и избегает риска. Поэтому конкуренция одновременно регулирует численность и усиливает действие естественного отбора в популяции.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пища, убежища и пространство ограничены, особи одной популяции начинают конкурировать. В снежную зиму это особенно заметно у зайцев, которым приходится бороться за доступный корм.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поток генов соединяет популяции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обмен генами между близкими популяциями бурого медведя на Урале и в Западной Сибири.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популяций: как барьеры меняют эволюцию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горы разделяют популяцию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Хребет, долина и ледник могут надолго разорвать непрерывный ареал. Особи по обе стороны барьера почти не встречаются друг с другом, поэтому различия накапливаются быстрее, чем в единой группе. Даже близкие формы постепенно теряют общий генетический фон, а географическая изоляция открывает путь к видообразованию.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фильтр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полной изоляции потоки генов могут ослабевать, если животные избегают переправ, а растения зависят от редких переносчиков пыльцы. В такой ситуации отдельные группы постепенно теряют сходство, что делает популяцию более уязвимой к случайным изменениям среды и снижает её способность быстро адаптироваться.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группы на краю ареала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отдалённая популяция особенно уязвима: в ней быстрее закрепляются случайные изменения, а редкие аллели могут исчезнуть. С другой стороны, замкнутая группа иногда формирует уникальные признаки, которые хорошо видны на фоне исходного вида. Такие различия особенно быстро заметны на островах и в изолированных долинах.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в эволюции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изменения генофонда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малых популяциях даже случайное событие способно заметно изменить состав аллелей. Один удачный или неудачный сезон иногда делает редкий вариант наследуемым для большинства потомков в следующем поколении.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особенно уязвимы малые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островах, в изолированных долинах и других замкнутых местообитаниях дрейф может быстро закрепить необычные признаки. Так у потомков сохраняются особенности, не всегда связанные с преимуществом.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отбор меняет популяцию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Выживают немногие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чашке Петри после обработки антибиотиком остаются только отдельные бактериальные клетки. Они не самые «сильные» вообще, а те, чья наследственность случайно оказалась устойчивой. Именно из таких выживших быстро формируется новая, более стойкая популяция. Это наглядно показывает, как отбор закрепляет редкие признаки в реальной среде обитания.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после засухи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засухи на лугу быстрее восстанавливаются растения, которые лучше переносят нехватку влаги. Они раньше зацветают и дают больше семян. Через несколько сезонов именно их признаки становятся заметнее в популяции, а менее устойчивые формы встречаются реже. Так отбор меняет видовой состав даже без заметных внешних катастроф.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за поколением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природной группе животных отбор часто незаметен, но действует постоянно. Особям с удачной окраской, поведением или физиологией проще дожить до размножения. Так популяция постепенно подстраивается под среду, не теряя жизнеспособности. Если условия меняются, именно это наследственное различие помогает ей не исчезнуть в новом сезоне и при стрессе.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связь между популяциями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как способ связи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или разовые миграции соединяют популяции, которые иначе существовали бы раздельно. Перелетные птицы и проходные рыбы переносят гены между территориями и смягчают последствия локальных потерь.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повышает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условия резко ухудшаются, мигранты могут быстро восстановить численность участка и занести туда новые наследственные варианты. Благодаря этому вид легче переживает засухи, холодные зимы и другие стрессовые периоды.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популяций в современном мире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засухи и наводнения резко сокращают кормовую базу и места размножения. После таких событий популяции часто восстанавливаются медленно, особенно если численность уже была невысокой до катастрофы.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 распространяются особенно быстро в плотных группах, где животные часто контактируют. Болезнь повышает смертность, а также уменьшает число особей, способных дать потомство в текущем сезоне.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вырубка лесов, урбанизация и загрязнение фрагментируют ареалы, лишая виды убежищ и кормовых участков. Это приводит к «бутылочному горлышку» и потере генетического разнообразия.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амурского тигра опасны браконьерство и сокращение лесных массивов на Дальнем Востоке. Когда остается слишком мало особей, возрастает риск случайного исчезновения локальных групп.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 и восстанавливают популяции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как убежище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помогает сохранить не только самих животных, но и среду, без которой популяция не выживает. Когда лес, болото или степь остаются под охраной, у вида сохраняются кормовые участки, убежища и места размножения. Именно поэтому охрана территории часто важнее разовых мер для спасения вида в долгой перспективе.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вида в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редких видов в питомниках и центрах реабилитации позволяет увеличить численность там, где природная популяция уже слишком мала. Но выпускать животных можно только при наличии подходящей среды и достаточного генетического разнообразия. Иначе восстановление будет кратковременным, а потомство окажется уязвимым. Поэтому каждый этап возвращения тщательно проверяют.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как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виды, которым уже требуется особая защита, и помогает определить приоритеты. Для таких популяций важны мониторинг, запрет изъятия из природы и контроль угроз. Своевременные меры повышают шанс сохранить редкий вид до полного исчезновения. Актуальные данные делают охрану точнее и дешевле в длительной перспективе для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популяции сегодня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маршруты, учет следов и мечение помогают понять, где животные живут и как используют территорию. Такие наблюдения особенно важны в природных резерватах, где поведение меняется по сезонам.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ДНК до спутника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Фотоловушки, анализ ДНК и спутниковый мониторинг дают более точную картину, чем разовые наблюдения. В Приморском крае именно так отслеживают численность амурского тигра и его перемещения.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78633"/>
            <a:ext cx="194400" cy="15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59193"/>
            <a:ext cx="194400" cy="19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59193"/>
            <a:ext cx="1944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59193"/>
            <a:ext cx="194400" cy="19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городские популяции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новый ареал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дробит пространство на островки дворов, парков и пустырей. В таких условиях выживают виды, умеющие быстро находить пищу, укрытие и безопасные места для размножения вблизи людей.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подстраиваются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Домовые воробьи и голуби используют здания вместо скал и деревьев, а шум и присутствие людей перестают быть для них серьезным барьером. Их поведение становится более гибким.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грызуны 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Крысы, тараканы и другие синантропные виды выигрывают там, где есть отходы пищи и теплые убежища. Одни популяции растут, потому что адаптируются к загрязнению и дефициту пространства.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 дорог и дворов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растения часто живут на бедных почвах, под давлением соли, пыли и вытаптывания. Успешны виды, которые быстро восстанавливаются после повреждений и переносят резкие перепады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популяции: демография и изменения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половозрастная структура населения показывают, насколько устойчиво общество воспроизводит себя. Соотношение поколений влияет на рынок труда, нагрузку на систему образования и потребность в медицинской помощи.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меняет распределение людей по территориям, а миграции связывают регионы и страны. Эти процессы влияют на плотность населения, культурный обмен и появление новых демографических проблем.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генетическое разнообразие человеческих популяций сохраняется исторически, но его проявления меняются под влиянием браков, мобильности и социальной среды. Это делает картину населения сложной и многослойной.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Медицина, образование, технологии и эпидемии заметно перестраивают демографию. Пандемия COVID-19 показала, как быстро могут меняться смертность, миграция и возрастная структура даже в крупных странах.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популяционные исследования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анализ позволяет не допустить перелова промысловых видов и вовремя ограничить добычу. Так управляют, например, популяциями лосося, чтобы сохранить их воспроизводство в Северной Атлантике.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редких и инвазивных видов такие исследования помогают выбирать разные стратегии: охранять одни популяции, сдерживать другие. Решения опираются на численность, расселение и генетическое состояние.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сохраняются не только отдельные виды, но и экосистемные услуги, от опыления до водоочистки. Это напрямую связано с биологической безопасностью и качеством жизни людей.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основа выживания вида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связывает наследственность, среду и историю вида в единую систему. Понимание ее процессов помогает охранять природу, разумно использовать ресурсы и сохранять будущее живых организмов и человека.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2026-05-10T03:11:14Z</dcterms:created>
  <dcterms:modified xsi:type="dcterms:W3CDTF">2026-05-10T03:11:14Z</dcterms:modified>
</cp:coreProperties>
</file>