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Америки и Африки: ритм, голос, танец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ритмам, песням и танцам двух континентов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родились эти музыкальные традиции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была древняя музыка Африки — для праздников, труда и обрядов. Потом её звуки оказались в Америке и встретились с европейскими мелодиями. Так появились новые стили, знакомые сегодня всему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барабаны и язык ритма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в Африке были не только инструментами. Их звуки могли передавать сигналы, звать людей и сообщать о важных событиях.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сопровождал танцы, праздники и общие собрания. Он помогал людям двигаться вместе, словно одна большая дружная команда.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играли сразу несколько барабанов. У каждого был свой рисунок, а вместе они создавали живую и сложную музыкальную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танец в Африке идут вместе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ведёт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африканских традициях музыка, хлопки и шаги часто соединяются в один общий поток. Ритм как будто сам подсказывает, когда сделать шаг или поворот.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помогает музыке звучать ярче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двигаются под музыку очень дружно. Танец делает звучание ещё выразительнее, а музыка помогает каждому чувствовать себя частью большого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8767" y="2183086"/>
            <a:ext cx="3087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песня-вопрос и песня-ответ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начинает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певец произносит строку или короткий напев. Его голос словно задаёт вопрос и приглашает всех слушать внимательно.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отвечает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вступает хор. Ответ звучит дружно и громко, поэтому песня становится похожей на живой разговор целой группы.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запоминается легко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лучше запоминать слова и ритм. Он часто встречается в играх, на праздниках и во время общих собраний.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африканской музыки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джембе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Джембе звучит звонко и отчётливо. Его часто используют, чтобы задать ритм для танца и общего исполнения.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барабаны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барабаны дают низкий, густой звук. Он слышен далеко и помогает музыке стать мощной и торжественной.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Калимба и ксилофон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Калимба и ксилофон создают мягкие, светлые звуки. Они добавляют мелодии блеск и делают её особенно красивой.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Трещотки и другие шумовые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Трещотки и похожие инструменты усиливают ритм. Они помогают музыке стать более подвижной, весёлой и очень живой.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звучит в африканской музыке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который можно услышать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песнях звуки напоминают капли дождя, падающие на землю. Они помогают передать свежесть, ожидание и радость после долгой жары. Музыка будто рисует небо над саванной и тихий блеск воды.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 траве и голос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могут напоминать шаги людей по мягкой земле или быстрый бег животных. Так музыка становится похожей на живую прогулку по саванне. Она как будто рассказывает, что человек и природа рядом.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Закат, калимба и барабаны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опускается ниже, музыка звучит особенно тепло. На фоне заката хорошо представить музыканта с калимбой и барабаны, которые отвечают друг другу. Такое звучание создаёт спокойное и красивое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прошла через океан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праздники, работу, обряды и общение. Люди запоминали ритмы и песни, как часть своей жизни и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через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африканцев увозили в Америку, они брали с собой память о родных напевах и ритмах. Музыка помогала не забыть дом и близких.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стили в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стране африканские традиции встретились с новыми влияниями. Так начали складываться стили, которые позже стали известны 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Блюз: музыка трудной жизни и надежды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появился у афроамериканцев в США. В его песнях люди говорили о тяжёлой работе, одиночестве и непростой жизни, но не теряли надежду.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блюза характерны простые мелодии и повторяющиеся строки. Они помогают певцу рассказывать свою историю спокойно и очень выразительно.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блюзе часто звучит протяжно и немного печально. Но именно в этом слышится сила человека, который умеет ждать лучшего.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Джаз: музыка свободы и фантазии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вырос из блюза и африканских ритмов. Он любит смелые идеи, яркие звуки и свободу в исполнении.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джаза — импровизация. Музыкант придумывает мелодию прямо во время игры, поэтому каждое исполнение получается особенным.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 инструменты словно разговаривают друг с другом. Один начинает фразу, другой подхватывает её, и музыка становится похожей на беседу.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джаз интересно, потому что он никогда не звучит совсем одинаково. Он всегда немного удивляет и будто приглашает фантазировать.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джаза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 часто звучат саксофон, труба, пианино, контрабас и ударные. Каждый инструмент добавляет свой тембр, поэтому ансамбль звучит ярко, объёмно и очень живо.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могут по очереди брать короткие музыкальные фразы и отвечать друг другу. Из-за этого джаз напоминает беседу, где каждый голос нужен и важен.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Сальса: быстрый и весёлый ритм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Сальса родилась в Латинской Америке, особенно на Кубе и в Пуэрто-Рико. В её музыке слышны африканские ритмы и испанские мелодии.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сальсы очень важен чёткий, подвижный ритм. Он словно сам подсказывает: «Пора танцевать!» — и ноги почти не могут стоять спокойно.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звучит празднично и дружелюбно. Её любят и слушать, и танцевать, потому что она сразу создаёт ощущение движения и радости.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самба стала праздником Бразилии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Бразилию вместе с людьми пришли африканские ритмы, хлопки и особый способ петь под барабан.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самба стала звучать на улицах и праздниках, где музыка объединяла танец, пение и весёлое общение.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самба особенно известна на карнавале: яркие костюмы, барабаны и танцы превращают город в большой праздник.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 в африканско-американских традициях
</a:t>
            </a:r>
            <a:endParaRPr lang="en-US" sz="228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ритм, голос, движение и импровизация соединяются в живое музыкальное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883" y="2170429"/>
            <a:ext cx="2304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81169"/>
            <a:ext cx="321434" cy="285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 Африки и Америки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часто звучит как уверенный шаг и помогает музыке двигаться вперёд. Он делает песни энергичными, а слушателям трудно усидеть на месте.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этих традициях важен не меньше инструментов. Песни могут быть спокойными или очень звучными, но всегда остаются выразительными и живыми.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 начинает фразу, а другие подхватывают её. Такая перекличка объединяет людей и делает музыку похожей на дружный разговор.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 здесь часто идут рядом. Танец помогает почувствовать ритм телом, поэтому исполнение становится ещё ярче и веселее.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могут менять мелодию прямо во время исполнения. Благодаря этому каждая песня получается неповторимой, почти как маленькое чудо на сцене.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память народа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помогают хранить то, что важно людям: труд, радость, мечты и рассказы о доме. В мелодиях будто остаются следы жизни целых поколений.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старшие поют вместе с младшими, память передаётся дальше, как добрая эстафета. Так музыка становится не только звучанием, но и семейной историей.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детей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поют в играх и легко запоминают слова, когда они звучат под ритм. Песня помогает учиться без скуки — почти как весёлая считалка.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музыка зовёт двигаться, хлопать и повторять простые движения. Она делает общую игру дружной, а у ребят сразу появляется хорошее настроение.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музыка тоже рядом. Она звучит в хоре, на занятиях и во время семейных встреч, чтобы день был ярче и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стили важны сегодня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ритмы и их продолжение в Америке слышны в кино и на концертах. Они помогают музыке звучать живо и запоминаться с первых секунд.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фестивалях такие стили собирают много людей. Зрителей привлекают энергия, движение и ощущение большого общего праздника.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песни используют похожие ритмы и манеру исполнения. Поэтому старые традиции легко узнаются даже в новой музыке.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стили любят за свободу и смелость. Они показывают, что музыка может быть разной, но всегда оставаться понятной и радостной.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урока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Африки дала миру сильный ритм, барабаны и перекличку голосов. Эти черты легко услышать в разных стилях, даже если они звучат по-новому.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Америке эти традиции превратились в блюз, джаз, самбу и сальсу. Так музыка стала мостом между народами, океанами и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один ритм, много историй
</a:t>
            </a:r>
            <a:endParaRPr lang="en-US" sz="3973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Африки и Америки показывает, как традиции путешествуют и меняются, но не теряют своего сердца. Ритм, танец и импровизация делают её живой, яркой и очень человечной.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2026-05-24T23:09:04Z</dcterms:created>
  <dcterms:modified xsi:type="dcterms:W3CDTF">2026-05-24T23:09:04Z</dcterms:modified>
</cp:coreProperties>
</file>