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Сообщение, вопрос, побуждение к действию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зачем сказано предложение и как это понять.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мы сообщаем, спрашиваем и просим. Одна и та же мысль звучит по-разному, а цель помогает правильно читать, писать и говорить.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понимать цель предложения?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75" y="1275937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412" y="1275937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7931" y="3203566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повествовательное предложение передаёт сообщение
</a:t>
            </a:r>
            <a:endParaRPr lang="en-US" sz="2516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Повествовательное предложение сообщает о событии, наблюдении или мысли. Оно просто передаёт информацию, которую нужно узнать или запомнить.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Сообщает факт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такого предложения чаще всего ставится точка. В устной речи голос обычно спокойно понижается к концу, без вопросительного подъёма.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заканчивается точкой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говорят, когда рассказывают о школьном дне, описывают предметы или делятся наблюдением: Урок начался. В классе открыли окна.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 рассказа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Вопросительное предложение задаёт вопрос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Вопросительное предложение помогает узнать новую информацию или уточнить уже известную. Оно показывает, что говорящему нужен ответ собеседника.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предложениях часто есть слова кто, что, где, когда, почему, сколько, как. Они подсказывают, о чём именно спрашивают.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вопроса ставится вопросительный знак. Примеры: Кто сегодня дежурный? Когда начнётся перемена? Сколько страниц нужно прочитать?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выражается побуждение к действию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или совет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Побуждение может звучать мягко и вежливо: пожалуйста, давай, не забудь. Так говорят, когда хотят попросить или посоветовать.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Повелительная форма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используются глаголы в повелительном наклонении: открой, запишите, идите, не шумите. Они прямо указывают на действие.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 конце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ставится точка или восклицательный знак. Выбор зависит от силы просьбы, приказа или эмоционального обращения.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цели предложения в схеме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учебная схема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цель по-своему меняет форму фразы и её звучание.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равны по значимости: выбор зависит от намерения говорящего и ситуации общения.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 понять цель предложения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сообщаем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сообщении голос обычно спокойно понижается к концу. Так предложение звучит завершённо и уверенно: Ты пришёл.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спрашиваем или побуждаем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вопросе голос поднимается в конце, а при побуждении становится более сильным или просительным. Сравните: Ты пришёл? Ты пришёл!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54342" y="1576525"/>
            <a:ext cx="4316317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типов предложений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цель, подсказки и знак в конце, чтобы быстро различать тип предложения.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предложения легче определить, если смотреть сразу на смысл, слова-подсказки и знак в конце.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учебная таблица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в вопросах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кто помогает спросить о человеке или другом лице. Оно часто стоит в начале предложения и сразу задаёт направление ответа.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что, где и когда уточняют предмет, место и время. Благодаря им вопрос становится точным и понятным собеседнику.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почему, как и сколько спрашивают о причине, способе действия и количестве. Они помогают ответить не кратко, а по делу.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обычно стоят перед сказуемым или в начале фразы. По ним легко понять, какая информация нужна в ответе.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цель предложения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сравнить смысл, интонацию, форму глагола и знак в конце.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700" y="149325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9075" y="149325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5500" y="3299055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побуждение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68700" y="194412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побуждение смягчает просьбу и помогает сохранить доброжелательный тон. Часто используются слова пожалуйста, можно, давай, не забудь; такая форма уместна в классе, дома и в разговоре.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716950" y="1944192"/>
            <a:ext cx="42594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Строгое побуждение звучит резче и требует немедленного действия. В нём обычно слышны глаголы повелительного наклонения: остановись, садитесь, не шумите, поэтому тон становится более решительным.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приказ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68575" y="3743374"/>
            <a:ext cx="88005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Побуждение может быть разным по тону, но цель остаётся одной — направить действие другого человека. Именно поэтому важно учитывать ситуацию, отношения между говорящими и выбранные слова.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67725" y="3243875"/>
            <a:ext cx="830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собеседнику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знаки препинания связаны с целью предложения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схема для урока русского языка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 конце помогает быстро понять цель, но окончательный вывод делают вместе со смыслом, интонацией и формой глагола.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сообщение связано с точкой, вопрос — с вопросительным знаком, а сильное побуждение — с восклицательным знаком.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слова — разный смысл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«Вы готовы» может сообщать о состоянии собеседника, если произносится спокойно и заканчивается точкой. Смысл здесь зависит не только от слов, но и от интонации.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 же фраза с вопросительным знаком становится запросом ответа, а с восклицательным — эмоциональным призывом или побуждением. Поэтому одинаковый текст нужно читать по смыслу и звучанию.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форма глагола подсказывает цель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сообщении чаще встречаются формы настоящего, прошедшего или будущего времени: читаю, читал, прочитаю. Они передают факт, наблюдение или событие без обращения к действию слушателя.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не определяется формой глагола сам по себе: важнее вопросительные слова и особая интонация. Одна и та же грамматическая форма может входить и в сообщение, и в вопрос.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Побуждение чаще всего выражается глаголами повелительного наклонения: принеси, подумайте, откройте, не опаздывайте. Именно эта форма показывает, что говорящий просит, советует или требует действия.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5423" y="1340425"/>
            <a:ext cx="4773153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жизни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урока русского языка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Ситуация, предложение и цель помогают увидеть, как одно и то же высказывание работает в разных обстоятельствах.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 показывают, что цель предложения определяется намерением говорящего, а не только темой разговора.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разные типы предложений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школьного дня для учебной презентации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дня типы предложений часто сменяют друг друга: в одном разговоре могут быть и сообщение, и вопрос, и просьба.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преобладают в рассказах и сообщениях, вопросы — при уточнении, а побуждения — в правилах и просьбах.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определении цели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автоматически считать любое предложение с вопросительным знаком вопросом. Иногда так оформляют удивление, просьбу или эмоциональное обращение, а не поиск ответа.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не замечать форму повелительного наклонения. Если в предложении есть откройте, не шумите или подумайте, чаще всего оно побуждает к действию.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смотреть только на знак в конце. Без смысла предложения и интонации легко перепутать сообщение, вопрос и побуждение.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делать вывод слишком быстро. Чтобы определить цель точно, нужно вместе проверить содержание, форму глагола, вопросительные слова и пунктуацию.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смысл ведёт к выбору знака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намерение говорящего превращается в интонацию и знак препинания, а затем помогает слушателю понять цель высказывания.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931" y="1275937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5156" y="1275937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1419" y="3203566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быстро распознать цель предложения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спросить себя: предложение сообщает факт, ищет ответ или побуждает к действию. Именно общий смысл чаще всего подсказывает правильную цель высказывания.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смысл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полезно заметить глагол и вопросительные слова. Повелительное наклонение, слова кто, где, когда и почему, а также обращение к собеседнику помогают не ошибиться.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Посмотреть на форму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 — посмотреть на знак в конце и прислушаться к интонации. Точка, вопросительный знак и восклицательный знак часто подтверждают выбор, но не заменяют смысл.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конец предложения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предложения помогает понять, зачем оно сказано: чтобы сообщить, спросить или побудить к действию. Смысл, интонация, глагол и знак в конце работают вместе.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цель предложения можно узнать по нескольким признакам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2026-05-22T05:39:04Z</dcterms:created>
  <dcterms:modified xsi:type="dcterms:W3CDTF">2026-05-22T05:39:04Z</dcterms:modified>
</cp:coreProperties>
</file>