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и модернизация мира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общества строили порядок, города и общие правила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эпохи и регионы
</a:t>
            </a:r>
            <a:endParaRPr lang="en-US" sz="3265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Рима, Азии, Латинской Америки и Африки помогает увидеть, как разные общества создавали институты, инфраструктуру и новые формы управления — и почему эти изменения давали неодинаковые результаты.
</a:t>
            </a:r>
            <a:endParaRPr lang="en-US" sz="1798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модернизация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означает усложнение общественной жизни: государство получает больше возможностей управлять территорией, собирать налоги, поддерживать порядок и организовывать общие правила для населения.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управление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почти всегда связана с развитием городов, транспорта, техники и образования, потому что именно эти сферы ускоряют обмен, обучение и взаимодействие между людьми.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инфраструктуры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перемены редко происходили плавно: войны, реформы, давление соседей и конкуренция с более развитыми державами часто заставляли общества перестраиваться быстрее.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через кризисы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модернизация — это не только успех, но и напряженный процесс, в котором новые институты могут появляться раньше, чем общество успевает к ним приспособиться.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исторические пути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институты действительно работают: устойчивые налоги, единые законы, подготовленные управленцы и понятные правила распределения ресурсов.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важнее лозунгов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по-разному сочетали государство и экономику: где-то развитие опиралось на торговлю, где-то — на реформы сверху, а где-то — на сырьевой экспорт.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роста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видеть не только успехи, но и ограничения: даже быстрый экономический подъем может сопровождаться неравенством, политической нестабильностью и зависимостью от внешних сил.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прогресса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эпох помогает понять, что модернизация — это всегда выбор между скоростью перемен, социальной ценой и способностью сохранить устойчивость общества.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преобразований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рост Римской империи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небольшого города на Тибре Рим постепенно превратился в центр огромного средиземноморского пространства, где соединялись торговые пути, армии и административные решения.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города к центру мира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нашей эры под властью Рима оказались ключевые территории Европы, Северной Африки и Восточного Средиземноморья, что создало масштаб единой системы.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завоеваний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сопровождалось включением новых народов и городов в общую политическую структуру, а не только военным контролем над землей.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территорий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возникла империя, где пространство от Британии до Сирии связывали дороги, торговля, право и администрация.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обмена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Рима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Сенат, магистратуры и народные собрания в республиканский период создавали систему разделения власти, где решения опирались на политические процедуры и традицию.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институты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империи ключевые полномочия сосредоточились у императора, что усилило вертикаль управления и позволило быстрее принимать решения на огромной территории.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императора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Наместники в провинциях следили за порядком, сбором налогов и исполнением распоряжений центра, связывая местное управление с общегосударственными интересами.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провинциями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налоги поддерживали контроль над пространством империи, а также обеспечивали безопасность, дороги и снабжение крупных городов.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ресурсы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Инфраструктура, которая меняла жизнь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Via Appia стала символом римской дороги как политического и экономического инструмента. По таким магистралям двигались войска, чиновники, товары и сообщения, сокращая расстояния между центром и провинциями.
</a:t>
            </a:r>
            <a:endParaRPr lang="en-US" sz="1076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связывающая империю
</a:t>
            </a:r>
            <a:endParaRPr lang="en-US" sz="1286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превратили воду в часть городской системы. Они снабжали население, бани, фонтаны и мастерские, делая крупные города более удобными для жизни и управления.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основа города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форумы, рынки и общественные здания формировали плотную городскую сеть. Именно в ней римская власть становилась видимой, а обмен — постоянным и организованным.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узел сети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гражданство как инструмент интеграции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закрепило базовые представления о собственности, договоре и суде. Благодаря этому жители огромной державы подчинялись понятным правилам, а споры можно было решать по единым нормам.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правовые нормы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Каракаллы в 212 году н. э. стал важным шагом к более широкому объединению свободного населения. Он усилил ощущение общей принадлежности к империи.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гражданства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давало не только статус, но и включение в политико-правовое пространство империи. Расширение этого статуса уменьшало дистанцию между центром и провинциями.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провинций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достижения и культура Рима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арки и бетон позволяли строить прочные мосты, акведуки и огромные общественные здания. Технология здесь служила не только красоте, но и долговечности.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прочности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с куполом показал, что римляне умели перекрывать большие пространства и создавать архитектуру, которая впечатляла современников и потомков.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масштаба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и другие амфитеатры демонстрировали умение организовать массовые зрелища, а значит — управлять городской аудиторией и символически показывать мощь государства.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пространства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Многоэтажные инсулы, термы и общественные сооружения отражали повседневную городскую жизнь, в которой комфорт и представительность были частью одного порядка.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повседневность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17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 год н. э.
</a:t>
            </a:r>
            <a:endParaRPr lang="en-US" sz="5517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стало доступно почти всем свободным жителям империи.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Каракаллы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показала, что интеграция империи шла не только через завоевания, но и через правовое сближение провинций.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лет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продолжался кризис III века н. э.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Britannica, статья «Crisis of the Third Century»
</a:t>
            </a:r>
            <a:endParaRPr lang="en-US" sz="95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III века длился почти полвека и показал пределы римской системы: внешнее расширение уже не компенсировало внутренние противоречия.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91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императоров
</a:t>
            </a:r>
            <a:endParaRPr lang="en-US" sz="4891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сменились в Римской империи за годы кризиса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Britannica, статья «Crisis of the Third Century»
</a:t>
            </a:r>
            <a:endParaRPr lang="en-US" sz="95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время кризиса III века власть в Риме переходила между претендентами и военными правителями, и это подрывало устойчивость даже развитой инфраструктуры и права.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каркас модернизации в Новое время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показывает общий путь: от создания институтов к промышленному росту, но через разные политические и экономические условия.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модернизации: сравнительная схема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инструменты повторяются в разных регионах и как специальные стратегии меняли ход модернизации.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термины, модернизация опиралась на одни и те же опоры: школу, транспорт, промышленность и сильное государство.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темам Азии, Латинской Америки и Африки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реформы Мэйдзи и догоняющее развитие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Мэйдзи Япония быстро изменила правила общественной жизни: прежние сословные барьеры утратили силу, а государство стало поддерживать школу, армию и промышленность. Это создало основу для ускоренного развития и заметного рывка к началу XX 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после 1868 года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армия и крупное производство стали символами новой Японии. Эти перемены не отменили традиции, но встроили их в проект сильного государства, которое училось у Запада, сохраняя собственную политическую и культурную рамку.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реформ и сохранение идентичности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железные дороги соединили города и порты, а фабрики начали работать в более крупном масштабе. Инфраструктура сделала экономику мобильнее, а государство получило возможность управлять территорией и ресурсами быстрее, чем прежде.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которая ускорила страну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сочетание традиции и реформ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государство задавало темп перемен: оно могло быстро собирать ресурсы, принимать законы и направлять их в школы, армию и промышленность. Без централизованного управления модернизация часто распадалась на отдельные, несвязанные реформы.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Решающая роль государства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создавало подготовленных инженеров, учителей и чиновников, без которых невозможно устойчивое развитие. Именно школа превращала технологический заимствованный опыт в собственный человеческий капитал страны.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опора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технологий не означало простого копирования. Успешные страны выбирали то, что отвечало их задачам, и приспосабливали новшества к местным ресурсам, рынкам и административным возможностям.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Адаптация, а не копирование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самобытность могла сохраняться даже при быстрых экономических переменах. Когда реформы становились частью национальной стратегии, модернизация не разрушала общество, а укрепляла его внутреннюю цельность.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развитие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импортозамещение и государство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1930-х годов многие страны региона начали защищать собственные рынки от внешней конкуренции. На этом фоне выросли государственные фабрики, а промышленная политика стала заметной частью национального развития, особенно в Аргентине, Бразилии и Мексике.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внутреннего рынка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меняло облик городов: расширялись промышленные зоны, рос спрос на рабочих, появлялись новые кварталы. Экономический рост все заметнее связывался с государственными программами и управлением, а не только с частной инициативой.
</a:t>
            </a:r>
            <a:endParaRPr lang="en-US" sz="945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фабрики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предприятия должны были заменить импорт, но одновременно усиливали зависимость от кредитов, субсидий и политических решений. Поэтому быстрый промышленный рост часто соседствовал с нестабильностью и неодинаковыми темпами развития между странами.
</a:t>
            </a:r>
            <a:endParaRPr lang="en-US" sz="945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ускорения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социальные эффекты и ограничения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сохранялось неравенство между городом и деревней, а также зависимость от экспорта сырья. Промышленность росла, но старые социальные различия и сырьевая специализация ограничивали устойчивость модернизации.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выгоды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затрудняла долгосрочное планирование: реформы часто менялись вместе с правительствами. В таких условиях даже успешные проекты модернизации могли терять темп и не давать устойчивого результата.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реформ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создавало рабочие места и расширяло городскую занятость, особенно в промышленности и сфере услуг. Однако рост спроса часто опережал возможности производства, из-за чего усиливалась инфляция и росло давление на бюджет.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инфляция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становилось главным участником экономики, но это повышало нагрузку на финансы и нередко вело к внешним заимствованиям. Долги помогали поддерживать производство, но делали развитие зависимым от кредиторов и мировых условий.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кредитов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деколонизация и строительство государств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 году независимость получили сразу 17 африканских стран, и этот год вошел в историю как «год Африки». Для новых государств это означало не только свободу, но и срочную необходимость строить школы, администрации и национальные институты.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1960: переломный год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часто не совпадали с историческими и этническими связями, что осложняло управление и реформы. Поэтому африканские страны модернизировались в условиях, где политическое строительство шло параллельно с поиском экономической устойчивости.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наследства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колониальных властей перед лидерами встала практическая задача: собрать государство из разрозненных территорий, разных языков и слабой экономики. Модернизация начиналась с армии, чиновничества и базовой системы образования.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институтов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решает исход модернизации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модернизации показывает: важны не только технологии, но и институты, образование и способность государства удерживать порядок. Рим, Азия, Латинская Америка и Африка доказывают, что успех зависит от контекста и качества реформ.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2026-07-26T00:36:41Z</dcterms:created>
  <dcterms:modified xsi:type="dcterms:W3CDTF">2026-07-26T00:36:41Z</dcterms:modified>
</cp:coreProperties>
</file>