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заболевания: пути передачи, диагностика и роль генетического консультирования.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Заболевания, связанные с наследственной предрасположенностью, и медико-генетическое консультирование
</a:t>
            </a:r>
            <a:endParaRPr lang="en-US" sz="21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8000 наследственных болезней влияют на здоровье миллионов. Около 5% новорождённых имеют генетические патологии, требующие своевременного выявления для снижения осложнений и смертности.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наследственных заболеваний для общества и медицины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предрасположенность: механизмы наследования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типе заболевания достаточно одной изменённой копии гена для проявления болезни. Примером является болезнь Хантингтона, когда мутантный ген передаётся от одного из родителей.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развития патологии необходимы две изменённые копии гена — по одной от каждого родителя. Так наследуется муковисцидоз и фенилкетонурия.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 полом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локализованные на половых хромосомах, определяют наследование признаков по полу. Пример — гемофилия А, чаще поражающая мужчин.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заболевания вызваны мутациями одного гена и наследуются по классическим Менделевским законам.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болезни обусловлены взаимодействием множества генов и оказываются под влиянием внешних факторов.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патологии связаны с изменениями числа или структуры хромосом, напр., синдром Дауна.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и геномные заболевания возникают из-за нарушений в наследовании митохондриальной ДНК и комплекса генов.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наследственных заболеваний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примеры моногенных заболеваний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Наследственное заболевание, вызванное мутацией в гене CFTR, проявляется нарушением работы дыхательных путей и поджелудочной железы, приводя к хронической дыхательной недостаточности.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 фермента фенилаланингидроксилазы приводит к накоплению токсичной фенилаланина. Без лечения нарушается развитие мозга и возникают тяжёлые нарушения.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A
</a:t>
            </a:r>
            <a:pPr algn="l" indent="0" marL="0">
              <a:lnSpc>
                <a:spcPct val="130039"/>
              </a:lnSpc>
              <a:buNone/>
            </a:pPr>
            <a:r>
              <a:rPr lang="en-US" sz="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гена F8 приводит к дефициту фактора свертывания крови, вызывая склонность к кровотечениям. Заболевание наследуется по сцеплению с Х-хромосомой.
</a:t>
            </a:r>
            <a:endParaRPr lang="en-US" sz="11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74488"/>
            <a:ext cx="3962400" cy="21422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 распространённости, семейному анамнезу и примерам заболеваний.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Аутосомно-рецессивные болезни более распространены в семьях с родственным браком.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наследования и их характерные особенности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Многофакторные заболевания: взаимодействие генов и среды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2 типа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развивается из-за сочетания генетической предрасположенности с такими факторами, как неправильное питание и малоподвижный образ жизни. Это сложный пример влияния среды и наследственности.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гипертензия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предрасположенность к высокому кровяному давлению, однако воздействие стресса, избыточного веса и экологии также критично для развития болезни.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Шизофрения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расстройство обусловлено сочетанием генетических вариаций и влияния внешних факторов, включая стресс и социальные условия, что отражает сложность ее этиологии.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возникает из-за трисомии 21-й хромосомы, приводя к умственной отсталости и характерным внешним признакам.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 (47, XXY) проявляется у мужчин снижением фертильности и нарушениями полового развития.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Шерешевского-Тёрнера (45, X0) сопровождается нарушением роста и функцией половых желез у женщин.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синдромы: причины и последствия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Выявить носителей мутаций и предложить профилактические меры. Поддержка семьи в принятии ответственных решений и предупреждение передачи патологий будущим поколениям.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риск наследственных заболеваний у конкретной семьи и дать рекомендации по планированию здорового потомства. Консультирование помогает информировать о природе заболеваний и возможностях лечения.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медико-генетического консультирования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медико-генетического консультирования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генетика с семьёй для оценки и профилактики наследственных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Кровнородственные браки и воздействие вредных факторов (тератогенов) ранее или планирование беременности с высоким риском – важные показания для профессионального генетического сопровождения.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родителей старше 35 лет, особенно для женщин, увеличивает риск генетических нарушений, что служит важным поводом для медико-генетического консультирования.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 семье наследственных болезней требует консультации для оценки риска и получения рекомендаций по профилактике и планированию здорового потомства.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ребенка с врожденными пороками или повторяющиеся выкидыши указывают на необходимость генетического обследования для выявления возможных причин и предотвращения осложнений.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для обращения к медико-генетическому консультанту
</a:t>
            </a:r>
            <a:endParaRPr lang="en-US" sz="2217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связано также с ростом осведомленности населения и развитием комплексных программ медицинского скрининга.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обращений свидетельствует о положительном влиянии профилактических программ и улучшении доступности генетических услуг.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Минздрава РФ,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обращаемости в медико-генетические консультации в РФ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методы, такие как ПЦР и секвенирование ДНК, позволяют выявлять генетические мутации с высокой точностью даже на ранних стадиях.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лабораторной диагностики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Цитогенетические исследования, включая кариотипирование и микросателлитный анализ, помогают обнаруживать хромосомные аномалии, нарушающие нормальное развитие.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Биохимическое тестирование метаболитов применяется для диагностики наследственных обменных заболеваний, обеспечивая своевременное выявление нарушений обмена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 — современные методы и возможности
</a:t>
            </a:r>
            <a:endParaRPr lang="en-US" sz="2222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методы пренатальной диагностики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Амниоцентез и биопсия хориона позволяют получить клетки плода для детального генетического анализа. Эти процедуры дают точную информацию, но несут определённые риски для беременности.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Неинвазивные пренатальные тесты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свободной ДНК плода в крови матери и ультразвуковое исследование — безопасные методы, которые помогают выявлять генетические патологии с высокой степенью достоверности на ранних сроках.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лечение и необходимость постоянного ухода накладывают значительную финансовую и эмоциональную нагрузку на семьи пациентов с генетическими патологиями.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образовательных и профессиональных перспектив приводит к социальной изоляции и снижению качества жизни больных и их близких.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включают стресс, чувство вины и тревогу, требующие комплексной поддержки со стороны медицинских и социальных служб.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личные последствия наследственных заболеваний
</a:t>
            </a:r>
            <a:endParaRPr lang="en-US" sz="2088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21366"/>
            <a:ext cx="4094100" cy="21060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отражена эффективность, доступность и риск основных методов профилактики наследственных заболеваний.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Комбинированное использование методов обеспечивает максимальную защиту и снижение риска наследственных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профилактических стратегий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Доверительные отношения между консультантом и семьей создают основу для открытого диалога, что помогает уменьшить стресс и страх перед возможными диагнозами.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чувства вины и стигматизации важна для поддержания психологического здоровья и социальной адаптации пациентов и их родных.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генетического консультирования семьи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проводить генетическое тестирование без добровольного информированного согласия пациента, обеспечивая его право на осознанное решение.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персональных данных генетического характера строго регламентирована, чтобы предотвратить несанкционированное распространение информации.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имеют право самостоятельно решать, получать или не получать информацию о своих генетических рисках и результатах обследований.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законодательство запрещает дискриминацию по генетическим признакам и предусматривает ответственность за разглашение конфиденциальной генетической информации.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медико-генетического консультирования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2024-2028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методов редактирования генома CRISPR/Cas9 и расширение программ персонализированной медицины с учетом генетических особенностей пациентов.
</a:t>
            </a:r>
            <a:endParaRPr lang="en-US" sz="1048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2029-2033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применение ИИ для интерпретации генетических данных, что улучшит точность диагностики и прогнозирования наследственных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2034-2038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неонатальных скринингов и интеграция их с национальными системами здравоохранения для снижения заболеваемости.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2039-2043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комплексной профилактике на национальном уровне: индивидуальные программы профилактики и коррекции наследственных заболеваний для каждой семьи.
</a:t>
            </a:r>
            <a:endParaRPr lang="en-US" sz="1048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медико-генетических технологий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роли генетической предрасположенности и профессиональное консультирование способствуют формированию здоровых поколений и повышению качества жизни общества в целом.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медико-генетического консультирования для здоровья поколения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2026-05-10T01:59:07Z</dcterms:created>
  <dcterms:modified xsi:type="dcterms:W3CDTF">2026-05-10T01:59:07Z</dcterms:modified>
</cp:coreProperties>
</file>