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Ориентирование: как находить путь в городе и на природе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помогает определять стороны горизонта, находить себя на местности и выбирать верное направление.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ориентироваться важно каждому человеку
</a:t>
            </a:r>
            <a:endParaRPr lang="en-US" sz="2845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помогает не заблудиться и быстрее находить нужные места. В повседневности это путь по району, поиск улицы и остановки, а в природе — ориентирование в лесу, поле и горах. Сначала люди использовали Солнце и звезды, затем появились карты, компас и навигаторы.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стороны горизонта — север, юг, запад и восток. Между ними располагаются промежуточные направления: северо-восток, юго-восток, юго-запад и северо-запад.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 лежат на одной воображаемой линии, а запад и восток — на перпендикулярной ей. Благодаря этому легко объяснять направление точнее, чем словами «туда» или «сюда».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знаете стороны горизонта, проще указать, где находится объект, и выбрать путь к нему. Например, можно уверенно договориться о встрече по направлению.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представления нужны и в городе, и на природе: ориентирование начинается с понимания, где именно север, а уже потом — выбор маршрута и ориентиров.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 его устройство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компас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— прибор для определения сторон горизонта. Его главная часть — магнитная стрелка, которая поворачивается и указывает направление север—юг.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компас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корпусе обычно есть шкала с обозначениями сторон горизонта. У многих моделей присутствуют деления в градусах, чтобы точнее выбрать направление в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пользоваться компасом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последовательность действий при работе с магнитной стрелкой и шкалой компаса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0°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 — это угол между направлением на север и направлением на нужный предмет. Его измеряют в градусах по часовой стрелке от 0° до 360°.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ориентированию (общепринятое определение азимута в школьном курсе).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север соответствует 0°, угол помогает задать направление без «на глаз» и двусмысленности.
</a:t>
            </a:r>
            <a:endParaRPr lang="en-US" sz="2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10253" y="3117266"/>
            <a:ext cx="37935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план местности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большой участок земной поверхности. На ней проще сравнивать расстояния между разными объектами и строить общий маршрут.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 сколько раз местность уменьшена на листе. Благодаря ему можно оценить, сколько метров соответствует отрезку на бумаге.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описывает небольшой участок: двор, парк, улицу или школу. На плане детали видны крупнее, а ориентироваться по нему обычно проще.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условные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 карте, и на плане есть направление севера и условные знаки. Они помогают быстро читать объекты без длинных подписи и описаний.
</a:t>
            </a:r>
            <a:endParaRPr lang="en-US" sz="9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722751"/>
            <a:ext cx="3563700" cy="16979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на карте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позволяют быстро находить нужные объекты и понимать карту без длинных пояснений.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знакам можно читать карту как подсказку: быстрее находить объекты и не ошибаться при выборе маршрута.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топографические карты и планы местности.
</a:t>
            </a:r>
            <a:endParaRPr lang="en-US" sz="9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ориентирования используют люди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 карта чаще помогают в городе, а компас и карта — в походе, когда видимость меняется и ориентиров меньше. Природные признаки полезны как дополнительная проверка.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выполняют разные роли: часть дает направление, часть показывает маршрут, а часть помогает подтвердить догадку. Для надежности обычно выбирают сочетание.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результаты школьного опроса по темам ориентирования (точные проценты в источнике не указаны).
</a:t>
            </a:r>
            <a:endParaRPr lang="en-US" sz="7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Солнцу и тени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Солнце находится на востоке, днем оно поднимается выше, а вечером смещается к западу. Это помогает понимать, в какую сторону «смотрит» освещение вокруг вас.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всегда направлена в сторону, противоположную Солнцу. По длине и направлению тени можно примерно определить стороны горизонта, особенно если погода ясная и тени хорошо видны.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местным признакам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признаки дают лишь приблизительное направление. Мох чаще растёт с более влажной и затенённой стороны деревьев и камней — это помогает сориентироваться, но требует проверки другими способами.
</a:t>
            </a:r>
            <a:endParaRPr lang="en-US" sz="1042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Муравейники нередко располагаются ближе к более тёплой стороне, а снег на южных склонах тает быстрее. Такие наблюдения полезны, когда компаса и карты нет под рукой.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условия различаются в разных местах, одних признаков недостаточно. Направление нужно уточнять по компасу, по карте или по положению Солнца, чтобы не ошибиться в маршруте.
</a:t>
            </a:r>
            <a:endParaRPr lang="en-US" sz="11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потерялся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безопасного поведения и проверки ориентиров, которые помогают найти своё положение и вернуться к группе.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ориентиры в течение дня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и вечером тени становятся длиннее: по их направлению проще уточнять стороны горизонта, особенно в ясную погоду.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планировать маршрут так, чтобы опираться на те ориентиры, которые заметнее в нужный период суток; при сумерках увеличивайте проверки по нескольким признакам.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и условная шкала: «примерная видимость ориентиров» (без привязки к конкретному месту)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в городе и в природе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1567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дают номера домов, названия улиц, перекрёстки, светофоры, остановки и станции метро. Эти объекты часто помогают двигаться шаг за шагом, но могут меняться быстрее из‑за новых дорог и зданий.
</a:t>
            </a:r>
            <a:endParaRPr lang="en-US" sz="891" dirty="0"/>
          </a:p>
        </p:txBody>
      </p:sp>
      <p:sp>
        <p:nvSpPr>
          <p:cNvPr id="10" name="Text 3"/>
          <p:cNvSpPr txBox="1"/>
          <p:nvPr/>
        </p:nvSpPr>
        <p:spPr>
          <a:xfrm>
            <a:off x="5057400" y="194941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поле главную роль играют реки, тропы, просеки, холмы, отдельные деревья и мосты. Такие ориентиры обычно сохраняются дольше, поэтому помогают находить путь у воды и в знакомых участках маршрута.
</a:t>
            </a:r>
            <a:endParaRPr lang="en-US" sz="8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444721"/>
            <a:ext cx="3408600" cy="19449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ориентирования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пять способов: что они дают лучше всего, где удобнее, а также какие ограничения стоит учитывать.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надёжная стратегия — подтверждать направление несколькими способами: картой и компасом, а также вспомогательными признаками.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школьным принципам ориентирования (карта, компас, навигация и наблюдения)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совместить карту и компас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где вы находитесь, карту поворачивают так, чтобы её верхняя часть совпала с направлением на север по стрелке компаса. После этого ориентация карты становится «как в реальности».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карта совмещена, стороны карты начинают соответствовать сторонам местности: вы видите, где относительно вас дорога, река, лес, дом или школа. Так легче выбирать маршрут и проверять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ориентировании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сбой происходит, когда человек не сверяет направление после поворотов и развилок. Даже один неверный шаг может «увести» маршрут.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риск, используйте правило проверки: один ориентир — недостаточно. Сверяйте направление по карте и компасу, а затем подтверждайте Солнцем или заметными объектами.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ошибок из практических занятий по ориентированию; значения — условные для визуализации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прогулке и в походе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обсудите маршрут и время возвращения. В группе взрослые знают, куда вы идёте, поэтому важно сразу сообщить, если план меняется или появляется задержка.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Берите нужные вещи: воду, заряженный телефон, карту и компас. С ними проще уточнять направление и не терять ориентиры, особенно когда тропа становится менее заметной.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на маршруте не отходите далеко от тропы и от группы. Чем дальше вы уходите, тем сложнее восстановить путь, если обстановка изменится или видимость ухудшится.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темноте, тумане или плохой погоде ориентирование усложняется. В таких условиях действуйте спокойно, двигайтесь только по понятному пути и чаще перепроверяйте направление и ориентиры.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25" y="1962684"/>
            <a:ext cx="521100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09422"/>
            <a:ext cx="529800" cy="470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4489" y="3471203"/>
            <a:ext cx="529800" cy="4709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навыка ориентирования на практике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определите, где север, и отметьте направление. Затем проговорите, как вы это сделали: по компасу и по положению стрелки, а не на глаз.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на школьном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открытом участке определите восток и запад и проверьте себя по компасу. Сравните результаты с тем, как солнце движется в течение дня.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 плану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Составьте короткий путь по плану: от кабинета до спортзала или столовой. Потом пройдите по маршруту и отметьте, где ориентиры совпали, а где потребовалась корректировка.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условных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Распознайте 5–7 условных знаков на плане: дороги, реки, лесные зоны или школы. Объясните, что означает каждый значок, и как вы применили это при выборе пути.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— это безопасное движение и уверенность
</a:t>
            </a:r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объединяет стороны горизонта, умение пользоваться компасом и картой, а также внимательное наблюдение. Надёжнее всего работают несколько проверок: карта, компас, Солнце и заметные объекты вокруг.
</a:t>
            </a:r>
            <a:endParaRPr lang="en-US" sz="30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2026-05-13T00:19:54Z</dcterms:created>
  <dcterms:modified xsi:type="dcterms:W3CDTF">2026-05-13T00:19:54Z</dcterms:modified>
</cp:coreProperties>
</file>