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 эволюция: ключевые темы и значение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возникают постепенно — и именно так эволюция создаёт разнообразие жизни.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новые виды и почему это важно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идей Дарвина до молекулярной генетики видообразование остаётся главным объяснением происхождения многообразия живого. Понимание того, как популяции расходятся и перестают скрещиваться, помогает связывать эволюцию с современными вопросами биологии, экологии и сохранения видов.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определяют через свободное скрещивание внутри группы и репродуктивную изоляцию от других групп. Такой критерий показывает, сохраняется ли единый генофонд и происходит ли обмен генами.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подход опирается на форму тела, строение органов и устойчивые внешние признаки. Он удобен в палеонтологии и для полевых наблюдений, но не всегда отражает скрытое генетическое родство.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определение связывает вид с общим происхождением и положением на эволюционном древе. Генетические данные позволяют уточнять границы вида даже тогда, когда внешние различия почти незаметны.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подходы к понятию вида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формирования новых видов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 начинается, когда популяции разделяет географический барьер. Поток генов резко сокращается, и каждая группа накапливает свои изменения под действием мутаций, отбора и дрейфа.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происходит без физического разрыва ареала. Новые формы возникают внутри одной территории, если группы используют разные ресурсы, размножаются в разное время или выбирают разных партнёров.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специализация усиливает расхождение даже при близком соседстве популяций. Чем точнее организм приспособлен к узкой нише, тем быстрее закрепляются признаки, полезные именно в этой среде.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полиплоидия особенно важны у растений. Скрещивание удалённых форм может сочетать удачные признаки, а удвоение набора хромосом иногда сразу создаёт репродуктивно изолированную линию.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как инициатор эволюции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Преграда, которая меняет судьбу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ледники и морские проливы разделяют единую популяцию на изолированные части. Между ними прекращается регулярный обмен генами, и эволюция постепенно начинает идти разными путями.
</a:t>
            </a:r>
            <a:endParaRPr lang="en-US" sz="1386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 и появление нового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разобщения в популяциях накапливаются мутации, действует естественный отбор и случайные колебания численности. Со временем различия становятся настолько большими, что при вторичном контакте группы уже не смешиваются.
</a:t>
            </a:r>
            <a:endParaRPr lang="en-US" sz="12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симпатрическое видообразование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разных экологических ниш может изолировать популяции даже в одном и том же регионе. Если одни особи переходят на другой корм или место обитания, между группами уменьшается скрещивание.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бабочек-капустниц изменение растения-хозяина или сроков размножения способно запустить расхождение популяций. В таких условиях поведенческие и пищевые различия работают как барьеры, ведущие к образованию новых видов.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56578"/>
            <a:ext cx="4865100" cy="19531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видообразования: сравнение механизмов и примеров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различная степень изоляции влияет на обмен генами и результат эволюции.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изоляция и слабее обмен генами, тем вероятнее формирование новых видов.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схем видообразования в эволюционной биологии.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изоляция: барьеры для смешивания видов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Поведенческие, временные и экологические барьеры не дают организмам вступить в скрещивание. Разные брачные сигналы, сезоны размножения или места обитания часто предотвращают гибридизацию ещё до оплодотворения.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гибриды всё же появляются, может сработать поствоспаривательная изоляция. У потомства снижается жизнеспособность, нарушается развитие или полностью исчезает способность к дальнейшему размножению.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 тоже важны: даже близкие виды не смешиваются, если спариваются в разные месяцы или в разное время суток. Такой барьер особенно заметен у сезонно размножающихся животных.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мул, потомок лошади и осла. Он обычно бесплоден, потому что хромосомы родительских видов плохо сочетаются и нормальное образование гамет нарушается.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видообразование: от одной популяции к двум видам
</a:t>
            </a:r>
            <a:endParaRPr lang="en-US" sz="1899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последовательность процесса в условиях географического разделения ареала.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Виктории: быстрое появление новых видов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где виды расходятся на глазах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Виктория цихлиды заняли множество пищевых и поведенческих ниш, и именно это ускорило расхождение популяций. За относительно короткое время возникло около 500 видов, отличающихся строением, окраской и способом питания. Такой темп делает озеро одним из самых известных примеров адаптивной радиации.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окраска становится сигналом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цихлид важны не только пища и среда, но и выбор партнёра. Различия в окраске и поведении помогают особям узнавать «своих» и поддерживают разделение групп даже в пределах одного водоёма. Это усиливает репродуктивную изоляцию и постепенно закрепляет новые линии потомков.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эволюция на фоне большой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цихлид показывает, что видообразование может идти очень быстро, если среда предлагает много свободных возможностей. Разнообразие ресурсов, условий освещения и глубин создало множество направлений отбора. В результате один общий предок дал начало целому комплексу близких, но самостоятельных видов.
</a:t>
            </a:r>
            <a:endParaRPr lang="en-US" sz="11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гибридизации в формировании видов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может запускать быстрое формирование новых видов, особенно у растений, где потомки получают удачные сочетания наследственных признаков. Иногда новый организм сразу занимает собственную экологическую нишу.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Tragopogon miscellus: в США в XX веке два родительских вида скрестились, а затем закрепились как самостоятельная линия. Подобные случаи увеличивают генетическое разнообразие и ускоряют эволюционные изменения.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формирование новых видов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те признаки, которые повышают выживание и успех размножения в конкретной среде. У наземной улитки Cepaea nemoralis окраска раковины помогает маскировке и может различаться между открытыми и затенёнными участками.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популяции долго остаются разобщёнными, полезные варианты накапливаются независимо. Со временем это усиливает различия и приближает момент, когда скрещивание становится редким или невозможным.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сцена эволюции: гавайские дрозофилы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склон, где каждый вид нашёл свой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влажных склонах и в лавовых долинах Гавайев дрозофилы освоили множество микросред. Одни виды живут у кромки леса, другие — в глубине зарослей, где отличаются пищей, временем размножения и поведением. Их легко представить как соседние, но почти не пересекающиеся линии, каждая из которых приспособлена к своему участку острова.
</a:t>
            </a:r>
            <a:endParaRPr lang="en-US" sz="1026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брачные сигналы на одном архипелаге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острове могут существовать родственные формы с разной окраской и строением тела. Самцы используют особые брачные сигналы, а самки выбирают партнёров по их признакам, что усиливает расхождение популяций. Так небольшая изоляция быстро превращается в заметное видовое разнообразие. Даже соседние группы начинают жить как самостоятельные эволюционные линии.
</a:t>
            </a:r>
            <a:endParaRPr lang="en-US" sz="970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лаборатория адаптивной радиации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дрозофилы помогают увидеть эволюцию почти в реальном времени. Учёные сравнивают их крылья, ноги и поведение, чтобы понять, как из одной исходной линии возникает целый набор эндемиков. Это делает архипелаг естественной лабораторией адаптивной радиации, где различия накапливаются особенно быстро из-за изоляции и разнообразия условий.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гибридных зон в природе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возникают там, где ареалы близких видов соприкасаются, а барьеры размножения ещё не стали полными. В таких местах потомство может появляться, но остаётся ограниченный обмен генами.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европейских мухоловок Ficedula hypoleuca и F. albicollis подобные участки показывают, как формируется репродуктивная изоляция. Скрещивание уже возможно, однако различия в поведении и выборе партнёра сохраняют границы между видами.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как фактор внезапной эволюции у растений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означает увеличение числа наборов хромосом, а не простое накопление мелких мутаций. После удвоения генома потомок может сразу стать репродуктивно изолированным от исходной формы.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у растений полиплоидия часто ведёт к мгновенному видообразованию. Такие линии известны у клубники, пшеницы и представителей рода Brassica, где новые комбинации признаков закрепляются очень быстро.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видообразование: пример белых рыб Coregonus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белых рыб рода Coregonus разные популяции заняли собственные пищевые ниши в одном водоёме. Одни особи питаются планктоном, другие — донными организмами, и это меняет форму тела и строение челюстей.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различия становятся не только внешними, но и генетическими. Когда обмен между группами снижается, экологическая специализация превращается в механизм появления новых видов.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и экологические ниши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общего предка к множеству форм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начинается тогда, когда в среде остаются свободные экологические ниши. Один общий предок быстро даёт несколько линий, каждая из которых приспосабливается к своему ресурсу.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как классический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Галапагосах вьюрки различаются формой клюва, а значит и рационом: одни лучше дробят семена, другие ловят насекомых. Такое расхождение помогает понять, как естественный отбор разделяет близкие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подтверждения видообразования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позволяет увидеть то, что не всегда заметно по внешнему виду. Сравнение ДНК показывает, насколько близки популяции, и помогает определить момент их расхождения.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дарвиновых вьюрков такие исследования подтвердили общее происхождение многих форм и уточнили последовательность их появления. Генетические данные делают историю видообразования гораздо точнее и убедительнее.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знаний о видообразовании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охраны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как возникают виды, помогает выявлять уязвимые популяции ещё до их исчезновения. Это особенно важно для островных, редких и узко специализированных организмов.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работают на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используют при создании природоохранных программ и оценке влияния климата, фрагментации местообитаний и загрязнения. Чем лучше известны механизмы дивергенции, тем точнее можно сохранять биоразнообразие.
</a:t>
            </a:r>
            <a:endParaRPr lang="en-US" sz="13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— двигатель разнообразия жизни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показывает, как эволюция создаёт разнообразие и поддерживает жизнь в меняющихся условиях. Понимание этого процесса помогает объяснять прошлое биоты и точнее прогнозировать её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2026-05-10T03:13:35Z</dcterms:created>
  <dcterms:modified xsi:type="dcterms:W3CDTF">2026-05-10T03:13:35Z</dcterms:modified>
</cp:coreProperties>
</file>