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и другие части речи в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местоимения помогают речи быть точной и связной.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 части речи в 5 классе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разбирать слова, нужно смотреть не только на вопрос, но и на значение, форму и роль в предложении. Особенно это важно для местоимений: они часто похожи на другие части речи, но не называют предметы и признаки прямо.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местоимение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— самостоятельная часть речи, которая указывает на лицо, предмет, признак или количество: я, ты, этот, такой, столько.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повторяющихся слов местоимения делают высказывание короче и удобнее для чтения. Они особенно часто встречаются в рассказах, диалогах и пересказах.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помогают связать предложения между собой, когда одно и то же лицо или предмет упоминается несколько раз. Благодаря этому текст звучит естественно и не перегружен повторами.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речи могут заменять местоимения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на что указывает каждый вид местоимений, и приводит короткие примеры.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разряды местоимений выполняют свои задачи: одни называют участников речи, другие задают вопрос, а третьи уточняют признак или количество.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«Местоимение и другие части речи»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и ты в разговоре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 о себе или обращается к собеседнику, он использует местоимения я и ты. Они делают речь живой и помогают сразу понять, кто участвует в разговоре. Такие формы особенно важны в диалоге.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Мы, вы и они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мы, вы и они помогают назвать группу людей или предметов без повторения полного названия. Они различают единственное и множественное число и часто показывают вежливое обращение, если используется форма вы.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 падежам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изменяются по падежам: меня, мне, нами, о них. В речи это позволяет точно строить фразы и связывать слова между собой. Без этих форм предложение звучало бы неполно и неестественно.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в речи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местоимение от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слова по значению, форме и контексту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Местоимения, которые ведут себя как существительные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я, ты, он, кто, что, себя, кто-то и никто отвечают на вопросы кто? что? и могут быть подлежащим или дополнением в предложении.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часто называют не конкретный предмет, а участника речи или неизвестный объект. Поэтому их значение раскрывается только в контексте.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изменяются по падежам: меня, тобой, себе, кого, чему. Такие формы нужно запоминать, потому что они не всегда похожи на формы существительных.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эти слова помогают назвать того, о ком говорят, не повторяя полное имя или название. Это делает высказывание короче и точнее.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местоимений по значению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служит своей речевой задаче: от указания и вопроса до отрицания и неопределённости.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объединяет не форма, а смысловая роль: они заменяют, уточняют или связывают слова в разных ситуациях общения.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языку, 5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9856" y="1155650"/>
            <a:ext cx="18562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и неопределённые местоимения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местоимения образуются с не и ни: никто, ничто, никакой, ничей. Они показывают, что предмета, признака или ответа нет.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-то, -либо, -нибудь обычно присоединяются к местоимению через дефис. А в отрицательных формах важно различать не и ни.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диалогах и рассказах. Они помогают передать ситуацию, когда точное название пока неизвестно или не нужно.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называют неясный или неточный предмет: кто-то, что-либо, где-нибудь. Они часто передают догадку, неизвестность или приблизительность.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 них общего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мой, твой, наш, этот, такой, каждый согласуются с существительным в роде, числе и падеже. Поэтому они выглядят очень похоже на прилагательные и стоят рядом с существительным.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местоимения сближаются с прилагательными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отличаются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прилагательное называет признак прямо, а местоимение только указывает на него. В сочетаниях моя тетрадь, эти книги, вся семья слово не описывает предмет, а уточняет его.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местоимений и прилагательных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прилагательное отличается от местоимения: одно называет признак, другое лишь указывает на него. Оба слова связаны с существительным по форме.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даёт прямую характеристику, а местоимение помогает не повторять слово и только обозначает нужный признак.
</a:t>
            </a:r>
            <a:endParaRPr lang="en-US" sz="106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«Местоимение и другие части речи»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этой группы отвечают на вопрос «сколько?» и указывают на количество, которое часто остаётся приблизительным или неизвестным.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помогают говорить о числе предметов без точного перечисления и могут изменяться по падежам.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«Местоимение и другие части речи»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разряд местоимения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слова на основе его вопроса, значения и функции в тексте.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и глагол в предложении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часто становятся подлежащим и помогают сразу понять, кто совершает действие: я читаю, ты читаешь, они читают. Глагол при этом изменяется по лицу и числу.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местоимения с глаголом особенно заметна в коротких предложениях и диалогах. По форме глагола можно проверить, согласовано ли действие с подлежащим.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упражнениях важно не путать местоимение с окончанием глагола: оба элемента могут указывать на лицо, но относятся к разным частям речи и выполняют разные роли.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Возвратное местоимение себя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Возвратное местоимение себя указывает на того же самого человека или предмет, который выполняет действие. Поэтому смысл сохраняется в разных лицах: я хвалю себя, он увидел себя.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этого местоимения нет формы именительного падежа, а его формы зависят от падежа: себя, себе, собой. В речи оно помогает показать, что действие обращено на самого действующего.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некоторых местоимений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запомнить особые формы местоимений, которые часто не совпадают с привычными окончаниями существительных.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местоимений есть свои падежные формы, и их нужно запоминать отдельно, потому что они не всегда совпадают с формами других частей 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«Местоимение и другие части речи»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81" y="1155650"/>
            <a:ext cx="18562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34306" y="3032075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 местоимений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и свой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говорят о принадлежности неточно. Местоимение свой нужно, если предмет принадлежит подлежащему; мой употребляют, когда предмет принадлежит говорящему.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повтор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местоимение дублируют рядом с существительным без необходимости. Такое повторение делает фразу тяжёлой и мешает точному, плавному изложению мысли.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 их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часто путают при согласовании с существительным. Важно проверять, к какому слову относится местоимение, чтобы не нарушить смысл и грамматику предложения.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 форме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должно согласовываться со словом, которое оно заменяет, по роду, числу и падежу. Если связь нарушена, предложение звучит неправильно.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заменяют местоимения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особенно полезны в связном тексте: они позволяют не повторять уже названные слова и быстрее переходить к новой мысли.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местоимения заменяют существительные, а реже — признаки, количество и целые высказывания. Это делает речь короче и связнее.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урока; условная схема для сравнения групп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в тексте и разговоре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Название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речи появляется полное слово: предмет, признак или количество называются прямо. Это создаёт понятную основу для дальнейшего изложения.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Связь между предложениями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местоимение помогает удерживать одну и ту же тему и связывает предложения между собой. Благодаря этому читатель легко понимает, о ком или о чём идёт речь.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Замена местоимением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вместо повтора используется местоимение: он, она, этот, такой, кто-то. Текст становится короче, а диалог — естественнее и плавнее.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местоимении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не называет предметы и признаки прямо, а лишь указывает на них. Оно помогает строить точную и связную речь, поэтому в 5 классе важно уверенно различать его разряды и формы.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2026-05-22T16:07:16Z</dcterms:created>
  <dcterms:modified xsi:type="dcterms:W3CDTF">2026-05-22T16:07:16Z</dcterms:modified>
</cp:coreProperties>
</file>