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Покрытосеменные (Цветковые)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самая многочисленная группа цветковых растений на Земле.
</a:t>
            </a:r>
            <a:endParaRPr lang="en-US" sz="326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быстрое распространение покрытосеменных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140 миллионов лет назад, стремительно освоив все континенты благодаря разнообразию и совершенству механизмов размножения. Их появление значительно повлияло на эволюцию многих животных и природу планеты.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внутри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покрытосеменных семена закрыты плодами, что обеспечивает их защиту и улучшает расселение. Плоды формируются после процесса опыления и оплодотворения.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проявляют разнообразие: от трав до высоких деревьев. Они включают однолетние и многолетние виды, приспособленные к разным условиям среды.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репродуктивная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покрытосеменных характерна двойное оплодотворение и наличие цветков, что отличает их от других групп растений.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покрытосеменных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развиваются внутри плодов, обеспечивая им защиту от внешних воздействий и улучшая шансы на прорастание.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разнообразны по форме и цвету, привлекая широкий спектр опылителей для успешного размножения.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разнообразие листьев, корней и стеблей позволяет занимать почти все наземные экосистемы.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имеют сложные механизмы опыления и распространения семян, обеспечивающие высокую адаптивность.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покрытосеменные от других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растений по группам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в мире растений, составляя основную часть видового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покрытосеменные наиболее активно развиваются и колонизируют различные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цветка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содержит чашелистики, защищающие бутон, яркие лепестки для привлечения опылителей и репродуктивные органы — тычинки и пестик.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видах цветков наблюдаются вариации в форме и размере органов, отражающие особенности опыления и экологические адаптации.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покрытосеменных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 внутри одного растения, обеспечивая стабильность наследственности и возможность размножения при отсутствии опылителей.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 повышает генетическое разнообразие, а его основные носители — насекомые, ветер и птицы, что увеличивает успех размножения.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опыления у покрытосеменных растений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— уникальный процесс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сперматозоид сливается с яйцеклеткой, формируя зиготу будущего растения.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сперматозоид оплодотворяет центральную клетку зародышевого мешка, создавая эндосперм — питательную ткань для зародыша.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семенам быстро развиваться и эффективно использовать питательные ресурсы для адаптации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плодов в защите и распространении семян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сухими и сочными, они защищают семена от вредителей и неблагоприятных условий, улучшая их выживаемость.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способы распространения включают перенос семян ветром, водой, животными и человеком, расширяя ареал растений.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покрытосеменных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отражены в строении листьев, корней и цветков, что помогает распознавать эти группы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влияют на биологию, экологию и использование растений в сельском хозяйстве и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экономически важных покрытосеменных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Клубнеплоды и масличные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занимает важное место в пищевой промышленности, а подсолнечник и соя используются для получения масла и кормов.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обеспечивают основу питания для миллиардов людей, являясь главным источником углеводов и энергии в рационе.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Яблони, апельсины и виноград выращиваются для свежего потребления и переработки, играя ключевую роль в аграрной экономике.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клевер способствуют обогащению почвы азотом через симбиоз с бактериями, улучшая качество почв и урожайность сельхозугодий.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биомов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в лесах, лугах и саваннах, создавая основу для сложных экосистем. Они обеспечивают пищу и укрытие для множества животных и микроорганизмов.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микроклимат и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влаги с листьев покрытосеменных регулирует влажность воздуха, а опадание листьев обогащает почву органическими веществами, поддерживая плодородие и развитие гумуса.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покрытосеменных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 по зонам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содержат наибольшее число видов, что отражает благоприятные климатические условия и разнообразие экосистем. В холодных зонах растений значительно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 покрытосеменных напрямую зависит от климатических факторов, что делает тропики центром биоразнообразия.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флоровых исследований,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запасают воду в стеблях и листьях, позволяя сохранять влагу в условиях жаркого и сухого климата пустынь.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Саванные растения имеют мощные корни, обеспечивающие доступ к глубоким слоям почвы и устойчивость при засухах и пожарах.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оснащены воздушными полостями, поддерживающими плавучесть и эффективный газообмен под водой.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покрытосеменных к разным условиям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5425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эволюцию других организмов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покрытосеменных стали питательной базой для птиц, грызунов и приматов, что способствовало их видообразованию и распространению.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насекомых-опылителей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стимулировали эволюцию пчёл и бабочек, специализировавшихся на сложных цветках и сладких нектаре и пыльце.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формы семян и плодов позволили развитию множества методов расселения — от ветра до животных, повышая успешность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современные исследования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Arabidopsis thaliana дала ценные сведения о генетических механизмах развития и адаптации покрытосеменных.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гены устойчивости к болезням, чтобы создавать более выносливые сорта сельскохозяйственных культур.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уделяют внимание ускорению периодов созревания, улучшая эффективность производства продовольствия.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обнаруживаются новые виды, что расширяет представления о биоразнообразии и помогает сохранению редких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инвазивные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изменяет природные зоны, а проникновение чужеродных растений конкурирует с местными видами, повышая риск исчезновения редких покрытосеменных.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загрязнение угрожают видам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тропических лесов уничтожает среду обитания многих покрытосеменных. Химические загрязнители нарушают состав почвы, снижая жизнеспособность растений и их рост.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угрозы для покрытосеменных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такие как роза и лилия, занимают важное место в европейском искусстве, символизируя красоту и чистоту в живописи и архитектуре.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культуре сакура считается символом быстротечности жизни, а в традиционных обрядах растений используют для украшения и духовных практик.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 культуре и искусстве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см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диаметром крупнейшего в мире цветка — Рафлезии Арнольди, обладающей уникальными биологическими особенностями.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Рафлезия Арнольди поражает своими размерами и весом, достигающим до 11 кг, что делает её уникальным представителем цветковых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фундамент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природные сообщества, обеспечивают продовольствие и регулируют климат, что делает изучение и сохранение этих растений жизненно важным для будущих поколений.
</a:t>
            </a:r>
            <a:endParaRPr lang="en-US" sz="31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2026-05-08T01:09:15Z</dcterms:created>
  <dcterms:modified xsi:type="dcterms:W3CDTF">2026-05-08T01:09:15Z</dcterms:modified>
</cp:coreProperties>
</file>