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и хәбәр помогают быстро понять смысл предложения.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Вспомним, что такое предложение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закончённую мысль. Слова в нём связаны по смыслу: одни называют предмет, другие — действие, признак, время или место. Главные члены помогают увидеть центр предложения, а остальные слова его уточняют.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называет того, о ком или о чём идёт речь в предложении. Обычно оно отвечает на вопросы кто? что? и помогает сразу найти главного участника мысли.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— о ком или о чём говорится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ия выражается существительным или местоимением, но может быть и числительным, а иногда — целым словосочетанием. Важно смотреть не только на слово, но и на его смысл.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простые и ясные: Ученик читает. Мы играем. Три друга пришли. Во всех этих предложениях именно ия показывает, кто действует или о ком сообщается.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— что говорится об 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именно говорится об ия. Оно отвечает на вопросы что делает? что делал? какой? кто? что? и раскрывает действие, состояние или признак.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сказуемое выражается глаголом: бежит, написал, будет петь. Такое сказуемое помогает увидеть, что происходит с предметом или лицом, о котором идёт речь.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сказуемое выражается прилагательным: Небо ясное. Тогда оно показывает признак и делает предложение более точным, как маленькая подсказка для читателя.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случаях сказуемое бывает выражено существительным: Маша — врач. Здесь оно называет профессию, роль или предметный признак и тоже относится к 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и сказуемое вместе образуют грамматическую основу. Она держит главное значение предложения, как крепкая пара ног у стула: без неё мысль сразу шатается и теряет ясность.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эти два члена связаны одной линией смысла. С одной стороны — кто? или что?, с другой — что делает? или какой? Вместе они показывают, о чём и что сообщается.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и сказуемое — опора предложения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главные члены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не перепутать смысл и быстро найти грамматическую основу.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231" y="1205475"/>
            <a:ext cx="367763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выражено 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Словом-названием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часто выражается существительным: книга, школа, кошка, дерево. Такое слово называет предмет или лицо и сразу подсказывает, о ком идёт речь в предложении.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ия состоит из нескольких слов: зелёное дерево, наш класс, маленький щенок. Такое сочетание обозначает один предмет или одну группу, поэтому считается одним главным членом.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Ия может быть местоимением: я, ты, мы, они. В этом случае слово не называет предмет прямо, а указывает на него, как маленькая стрелочка в тексте.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нужна, чтобы мысль стала понятной и полной. Без неё предложение будто теряет свой «скелет» и начинает шататься.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грамматика: грамматическая основа предложения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 всегда идут парой: ия и сказуемое.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член и два главных члена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держат предложение крепко
</a:t>
            </a:r>
            <a:pPr algn="ct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Лены кот спит на диване. Здесь есть и ия, и сказуемое, поэтому предложение двусоставное. Оно звучит полно и ясно, будто у мысли есть прочный каркас и два надёжных столба.
</a:t>
            </a:r>
            <a:endParaRPr lang="en-US" sz="1487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фраза, но смысл есть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Тишина. Ночь. Мороз. В таких предложениях может быть только один главный член, но мысль всё равно понятна. Короткое слово работает как маленькая картина: сразу видно настроение и образ.
</a:t>
            </a:r>
            <a:endParaRPr lang="en-US" sz="13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предложения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действий при поиске грамматической основы.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подлежащего и сказуемого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сначала замечаем, о ком или о чём идёт речь. Это подлежащее помогает понять, кого касается сообщение, и задаёт основу для дальнейшего смысла.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узнаём, что говорится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ищем слово, которое сообщает действие, признак или состояние. Сказуемое отвечает за главное сообщение о подлежащем и делает предложение понятным.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образуют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подлежащее и сказуемое соединяются, получается грамматическая основа. Она показывает, что предложение построено правильно и передаёт законченную мысль.
</a:t>
            </a:r>
            <a:endParaRPr lang="en-US" sz="11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каждый первый слово в предложении — подлежащее. Иногда оно стоит не в начале, поэтому важно сначала понять смысл, а уже потом отмечать главные члены.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типа «о», «эй», «мой», «тебя» не входят в грамматическую основу. Они помогают речи, но не называют, о ком идёт сообщение.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 связки тоже не становятся главными членами предложения. Подлежащее и сказуемое находят не по месту, а по их роли в смысле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обычно подчёркивают одной чертой, а сказуемое — двумя. Так сразу видно, где находится грамматическая основа и какие слова несут главный смысл предложения.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показывать главные члены в схеме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удобен для четвероклассников. Короткая запись помогает быстро проверить себя и не перепутать главные члены с остальными словами.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31" y="530121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речи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«Птицы поют» слово «птицы» называет, о ком идёт речь, а «поют» сообщает действие. Основа получается очень ясной и легко запоминается.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читаю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«Я читаю» подлежащее — «я», а сказуемое — «читаю». Даже два слова могут передать законченный смысл, если главные члены найдены правильно.
</a:t>
            </a:r>
            <a:endParaRPr lang="en-US" sz="1127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спит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«Кошка спит» видно, кто действует и что делает. Такие знакомые примеры помогают быстрее замечать грамматическую основу в любых предложениях.
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главные и второстепенные члены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грамматическую основу, затем проверяем остальные слова по смысловым вопросам.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дают предложению главный смысл. Без них трудно сразу понять, о чём говорится, даже если слов в предложении много.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грамматическую основу помогает читать быстрее. Ребёнок сразу видит, кто действует и что о нём сообщается, а значит, лучше понимает текст.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это тоже полезно. Когда главные члены ясны, легче не ошибиться в построении предложения и выбрать нужные слова.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предложения всегда начинается именно с основы. Это как фонарик: сначала освещаем самое важное, а потом рассматриваем остальные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предложение очень короткое: «Идёт снег». «Наступило лето». «Тишина». В нём мало слов, но главная мысль всё равно понятна и звучит завершённо.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для смысла не нужны длинные фразы. Даже одно-двухсловное предложение может быть полным, если в нём есть основа.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в коротких предложениях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себя: о ком или о чём говорится в предложении? Этот вопрос помогает быстро найти подлежащее и не начать искать его наугад.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самопроверки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уточни: что говорится о подлежащем? Так появляется сказуемое, а вместе с ним — вторая часть грамматической основы.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ответа найдены, значит, главная мысль предложения уже ясна. Если нет, прочитай его ещё раз медленно, как следопыт с лупой.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правило для запоминания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вопросы помогает быстро определить подлежащее, сказуемое и грамматическую основу.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— это сердце предложения. Когда они найдены, смысл становится ясным, а чтение и письмо превращаются в более лёгкое и уверенное дело.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2026-05-21T13:34:28Z</dcterms:created>
  <dcterms:modified xsi:type="dcterms:W3CDTF">2026-05-21T13:34:28Z</dcterms:modified>
</cp:coreProperties>
</file>