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и их оценка: географический взгляд на население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труд и территория: как связаны кадры и развитие?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в географии: зачем это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где сосредоточены люди, рабочие места и возможности. Именно поэтому трудовые ресурсы рассматривают вместе с расселением, миграцией, урбанизацией и демографией: они формируют обеспеченность территорий рабочей силой и различия в трудовом потенциале стран и регионов.
</a:t>
            </a:r>
            <a:endParaRPr lang="en-US" sz="215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трудовых ресурсов и их место в хозяйстве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40425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 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охватывают население трудоспособного возраста, а также работающих подростков и пенсионеров. Это та часть общества, которая реально может включаться в общественно полезную деятельность и поддерживать хозяйственную жизнь территории.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2158143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рабочей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трудовые ресурсы формируют предложение рабочей силы на рынке труда. От их численности и структуры зависит, насколько легко предприятия и учреждения находят работников нужной квалификации.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3875860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труд создаются товары, услуги, транспорт, жильё и инфраструктура. Без достаточного числа работников невозможно устойчивое развитие промышленности, сельского хозяйства, образования, здравоохранения и сферы услуг.
</a:t>
            </a:r>
            <a:endParaRPr lang="en-US" sz="1117" dirty="0"/>
          </a:p>
        </p:txBody>
      </p:sp>
      <p:sp>
        <p:nvSpPr>
          <p:cNvPr id="12" name="Text 5"/>
          <p:cNvSpPr txBox="1"/>
          <p:nvPr/>
        </p:nvSpPr>
        <p:spPr>
          <a:xfrm>
            <a:off x="5593578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трудовыми ресурсами напрямую связана с производительностью, темпами роста экономики и налоговыми поступлениями. Чем рациональнее используется трудовой потенциал, тем выше качество жизни населения.
</a:t>
            </a:r>
            <a:endParaRPr lang="en-US" sz="1117" dirty="0"/>
          </a:p>
        </p:txBody>
      </p:sp>
      <p:sp>
        <p:nvSpPr>
          <p:cNvPr id="13" name="Text 6"/>
          <p:cNvSpPr txBox="1"/>
          <p:nvPr/>
        </p:nvSpPr>
        <p:spPr>
          <a:xfrm>
            <a:off x="7311297" y="2069775"/>
            <a:ext cx="13836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аспект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особенно важно, что трудовые ресурсы распределены по территории неравномерно. В одних регионах наблюдается кадровый дефицит, в других — избыток рабочей силы и слабая занятость.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807328"/>
            <a:ext cx="4534800" cy="122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методология обследования рабочей силы; подходы МОТ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трудовых ресурсов: основные группы населения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какие группы формируют трудовой потенциал и какие показатели важны для их анализа.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трудоспособных и ниже нагрузка иждивенческих возрастов, тем больше потенциальная обеспеченность территории кадрами.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трудовой активности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экономическая активность обычно приходится на возраст 25–49 лет. В этот период люди уже получили образование, накопили опыт и чаще всего совмещают устойчивую занятость с высокой продуктивностью труда.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 старшие поколения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группы 15–24 лет занятость ниже: часть молодых людей учится и только входит в профессию. После 55 лет участие в рабочей силе постепенно сокращается, что связано с пенсией, здоровьем и изменением жизненных приоритетов.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и женщины на рынке труда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структура влияет не только на численность работников, но и на отрасли занятости, карьерные траектории и распределение семейной нагрузки. Пирамида населения наглядно показывает, насколько устойчив кадровый потенциал территории.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структура и кадровый потенциал территории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подходам обследования рабочей силы Росстата и МОТ
</a:t>
            </a:r>
            <a:endParaRPr lang="en-US" sz="99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участие в рабочей силе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увидеть, как различается вклад поколений в трудовой потенциал и где сосредоточен основной кадровый ресурс.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значения приходятся на средние возраста, а после 55 лет оба показателя заметно снижаются.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57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характеристики трудовых ресурсов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образования определяет, насколько быстро человек осваивает новые задачи и сложные технологии. Чем выше подготовка, тем легче работнику адаптироваться и решать нестандартные производственные проблемы.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состояние здоровья уменьшает потери рабочего времени, снижает риск профессиональных ограничений и позволяет выдерживать устойчивую нагрузку. Это важная основа стабильной и долгой трудовой деятельности.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 помогает действовать увереннее, быстрее принимать решения и избегать ошибок. Для работодателя опытный сотрудник ценен тем, что требует меньше времени на обучение и встраивание в коллектив.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работы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требует умения работать с информацией, сервисами и техникой. Цифровая грамотность становится обязательной даже в традиционных сферах, потому что повышает скорость и точность труда.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мотивация влияет на дисциплину, качество работы и стремление развиваться. Если человек видит смысл в профессии и перспективу роста, он работает более устойчиво и результативно.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оценки трудовых ресурсов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Международная организация труда; региональная статистика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одновременно увидеть масштаб рабочей силы и качество её использования на 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количественных и качественных данных позволяет понять, испытывает ли территория дефицит кадров, избыток рабочей силы или относительное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оценки трудовых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статистических данных к управленческим решениям.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Количественная оценка: что измеряется в первую очередь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рабочей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определить абсолютное число людей, которые могут и готовы работать. Этот показатель показывает масштаб трудового потенциала территории и позволяет сравнивать регионы между собой.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 населении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какую часть жителей составляют трудовые ресурсы. Если эта доля высока, территория обладает большим кадровым резервом; если низка, возрастает нагрузка на занятых.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рабочей силе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экономической активности показывает, насколько население реально вовлечено в рынок труда. Он помогает увидеть скрытые резервы занятости и различия между возрастными и социальными группами.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чаще сосредоточены услуги, образование, финансы и управление, тогда как в сельских и сырьевых районах занятость уже по структуре. Для географии это ключ к пониманию неравенства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экспертная оценка по материалам Росстата и подходам МОТ; шкала условная, для сравнения факторов.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качество трудовых ресурсов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состав рабочей силы определяет не только число занятых, но и их способность быстро осваивать новые технологии и профессии.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образование и здоровье; остальные факторы усиливают или ослабляют уже сформированный трудовой потенциал.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" y="411658"/>
            <a:ext cx="2496820" cy="1538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профессиональная подготовка как основа трудового потенциала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образование формирует базовые навыки чтения, математики, коммуникации и самоорганизации. Именно на этой основе затем строятся профессиональные компетенции и способность к дальнейшему обучению.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Колледжи и вузы дают прикладные знания для конкретных отраслей, уменьшают время адаптации на рабочем месте и повышают шансы выпускника занять более сложную и устойчивую должность.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Курсы переподготовки и дополнительное образование позволяют быстро реагировать на изменения рынка труда. Это особенно важно там, где технологии обновляются быстрее, чем меняются учебные программы.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востребованы инженерное мышление, работа с данными, цифровая грамотность, программирование и естественно-научная подготовка. Они повышают конкурентоспособность человека и целых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013738"/>
            <a:ext cx="4534800" cy="28075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методология обследования рабочей силы; подходы Международной организации труда
</a:t>
            </a:r>
            <a:endParaRPr lang="en-US" sz="647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оценки трудовых ресурсов: сравнение подходов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дают разный ракурс: одни показывают численность и занятость, другие — мотивацию, дефицит компетенций и потребности работодателей.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точную картину дает сочетание статистики, опросов и экспертного анализа: один метод не способен полностью описать рынок труда.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обеспеченности трудовыми ресурсами
</a:t>
            </a:r>
            <a:endParaRPr lang="en-US" sz="1225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притяжения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агломерации аккумулируют учебные заведения, высокооплачиваемые рабочие места и более разнообразный спрос на труд, поэтому они легче привлекают и удерживают специалистов.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Удаленные, северные и сельские районы чаще сталкиваются с оттоком молодежи, старением населения и узкой отраслевой структурой занятости, что снижает устойчивость местного рынка труда.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населения перераспределяет кадры между регионами и отраслями. Если миграционный отток превышает приток, территория быстро теряет трудовой потенциал и кадровую устойчивость.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рабочей силой зависит не только от численности населения, но и от транспортной доступности, уровня урбанизации и специализации территории, формируя устойчивые пространственные различия.
</a:t>
            </a:r>
            <a:endParaRPr lang="en-US" sz="11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схема; доли условные, используются для иллюстрации отраслевой структуры занятости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 отраслям хозяйства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отражает, какие отрасли формируют основной спрос на работников и где дефицит персонала ощущается особенно остро.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услуг и высококвалифицированных сфер, тем сильнее роль образования, цифровых навыков и постоянного обновления компетенций.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как показатель несоответствия спроса и предложения труда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она 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показывает, какая часть трудовых ресурсов временно не участвует в производстве. Для географии это важный сигнал о несоответствии между населением, размещением рабочих мест и структурой экономики.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Фрикционная и структурная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Фрикционная безработица связана с поиском подходящей вакансии, а структурная возникает, когда навыки работников не совпадают с требованиями рынка. Оба вида отражают проблемы согласования спроса и 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Циклическая безработица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экономическом спаде снижается спрос на товары и услуги, а вместе с ним — потребность в работниках. Тогда безработица растет даже при наличии квалифицированных кадров.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безработица уменьшает доходы семей, ослабляет профессиональные навыки и снижает шансы на повторное трудоустройство. Для территории это оборачивается социальными и бюджетными потерями.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 эффективности труда: от диагностики к решениям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кадровых и производственных показателей на предприятии, в отрасли или регионе
</a:t>
            </a:r>
            <a:endParaRPr lang="en-US" sz="22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зависимости; значения условные, предназначены для иллюстрации тренда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трудовых ресурсов и производительности труда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 обычно заметнее там, где работники проходят обучение, осваивают цифровые инструменты и быстрее внедряют новые технологии в повседневную работу.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положительная: квалификация и обучение усиливают выпуск на одного работника и делают кадровую политику экономически оправданной.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20900"/>
            <a:ext cx="317700" cy="28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оценки трудовых ресурсов для государства и бизнеса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политика
</a:t>
            </a:r>
            <a:pPr algn="r" indent="0" marL="0">
              <a:lnSpc>
                <a:spcPct val="9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государства оценка трудовых ресурсов помогает планировать поддержку семьи, занятость молодежи, профориентацию и меры, которые удерживают людей в активном трудоспособном возрасте.
</a:t>
            </a:r>
            <a:endParaRPr lang="en-US" sz="1007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размещения
</a:t>
            </a:r>
            <a:pPr algn="r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предприятий должно соотноситься с расселением населения, транспортной доступностью и миграционными потоками, иначе кадровый дефицит усиливается даже при наличии вакансий.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Кадровые решения бизнеса
</a:t>
            </a:r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Работодателю анализ трудовых ресурсов нужен для точного подбора персонала, развития компетенций, удержания сотрудников и понимания того, какие навыки действительно создают результат.
</a:t>
            </a:r>
            <a:endParaRPr lang="en-US" sz="984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диспропорций
</a:t>
            </a:r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рабочей силы уменьшает территориальные перекосы, поддерживает занятость в проблемных районах и делает развитие регионов более устойчивым и сбалансированным.
</a:t>
            </a:r>
            <a:endParaRPr lang="en-US" sz="97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 — основа развития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 связывают население, экономику и пространство: их численность, качество и размещение определяют развитие регионов, а грамотная оценка помогает принимать точные и эффективные решения.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2026-06-03T02:10:38Z</dcterms:created>
  <dcterms:modified xsi:type="dcterms:W3CDTF">2026-06-03T02:10:38Z</dcterms:modified>
</cp:coreProperties>
</file>