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дома и святого домашнего очага в образе Пантелея Прокофьевича Мелехова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Шолохова — нравственный центр казачьей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Шолохова показывает донское казачество в начале XX века, когда привычный уклад сталкивается с войной, революцией и переменами. В таком мире дом — это не только жильё, но и порядок, память, труд и внутренняя опора человека.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мир «Тихого Дона»: дом в эпоху потрясений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Пантелей Прокофьевич держится как опытный казачий хозяин: он практичен, трудолюбив и знает цену дисциплине. Для него дом существует только там, где есть порядок, расчёт и ежедневная ответственность.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Пантелей Прокофьевич как хозяин и глава семьи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героя сочетаются суровость и чувство долга. Его строгость продиктована не жестокостью, а представлением о мужской обязанности: хранить семью, землю и родовой уклад.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авторитет основан не на словах, а на умении вести хозяйство и принимать решения за семью. Он убеждён, что младшие должны подчиняться старшим, иначе рушится устойчивость всего двора.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Мелеховых как образ достатка и укоренённости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конкретность как художественная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дом через точные предметные штрихи: хозяйственные вещи, одежду, еду, инструменты. Такая конкретность делает пространство живым и убедительным, а также подчёркивает практическую природу семейной жизни.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двор как знак устойчивой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Мелеховых воспринимается как прочное казачье хозяйство, где всё подчинено порядку и пользе. Двор, постройки, скот и рабочий ритм создают ощущение укоренённости семьи в земле и в привычном жизненном укладе.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Достаток как результат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наполненность двора указывает не на случайное благополучие, а на постоянную заботу хозяина. Вещный мир дома говорит о бережливости, расчёте и привычке трудиться без лишних слов, но с ясной целью.
</a:t>
            </a:r>
            <a:endParaRPr lang="en-US" sz="11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у Шолохова связан с теплом, пищей и совместным трудом. Он объединяет членов семьи сильнее любых внешних обстоятельств, потому что задаёт ощущение защищённости и внутренней собранности.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мир держится на уважении к старшим и на признании их права устанавливать нормы. Для младших это не просто подчинение, а форма наследования семейной памяти и жизненного опыта.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семье возникает разлад, под угрозой оказывается не только быт, но и сам смысл дома. Нарушение согласия воспринимается как разрушение нравственного основания, на котором держится род.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очаг как центр семейной жизни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патриархального уклада в семье Пантелея Прокофьевича Мелехова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семейный порядок в доме Мелеховых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нравственная основа дома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 Пантелея Прокофьевича начинается с земли и продолжается в ежедневной заботе о хозяйстве. Он понимает: без постоянного усилия дом теряет прочность и перестаёт быть опорой семьи.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 него — это не личная выгода, а обязанность перед домочадцами. Хозяин должен заранее думать о достатке, чтобы семья не оказалась без защиты и необходимого.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Бережливость в его представлении не скупость, а разумное ведение хозяйства. Порядок в делах, точный расчёт и дисциплина помогают сохранить устойчивость даже в тревожное время.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результат ежедневного усилия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живёт только тогда, когда труд становится привычкой, а не редким подвигом. Именно повседневная работа делает семейный очаг надёжным и внутренне прочным.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опоры образа Пантелея Прокофьевича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героя строится на переплетении хозяйственных, семейных и духовных ценностей.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дома — труд, но его устойчивость создаётся целой системой взаимосвязанных оснований.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роману М. А. Шолохова «Тихий Дон»; авторская интерпретация на основе заданного соотношения.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дома Мелеховых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Печь, двор, рабочие инструменты и хозяйственная утварь создают ощущение обжитого пространства. Эти вещи не просто окружают героев, а формируют ритм их повседневной жизни и подчёркивают ценность порядка.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одежда и предметы труда показывают, что дом у Мелеховых связан с практичностью и постоянной заботой. Через вещный мир раскрывается их связь с землёй, достатком и ответственностью за каждую деталь быта.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патриархального дома Мелеховых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доме Мелеховых соединяются власть, труд, иерархия и память рода.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Патриархальный дом держится на дисциплине и труде, но его главная ценность — преемственность семейного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роману М. А. Шолохова «Тихий Дон»; обобщение на основе заданного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Мелеховых ребёнок с ранних лет усваивает, что слово старших имеет вес, а личные желания уступают общему семейному порядку и ответственности перед родом.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Пантелей Прокофьевич приучает близких к казачьей сдержанности, уважению к труду и умению нести обязанность без громких слов, но с постоянной внутренней дисциплиной.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 формирует практический взгляд на жизнь: здесь ценят расчёт, бережливость, хозяйственную хватку и способность действовать не по настроению, а по долгу.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человек впервые учится различать нравственно допустимое и недопустимое, поэтому дом у Шолохова становится не только бытом, но и школой характера.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первая школа характера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пределы отцовского авторитета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хозяйский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Пантелей Прокофьевич уверенно распоряжается двором и сохраняет авторитет там, где решают опыт, расчёт и знание крестьянского труда.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иерархия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уклад держится на безусловном признании власти отца, подчинении младших и уважении к установившимся обычаям дома.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революционные потрясения и перемена общественных отношений делают привычные нормы всё менее убедительными для нового поколения.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старого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внешняя история входит в семью, прежняя система власти теряет прочность, а авторитет отца уже не способен удержать всех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устойчивый семейный мир Мелеховых постепенно разрушается под воздействием исторических и внутренних кризисов.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благополучного дома к распаду уклада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огня, тепла и очага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доме у Шолохова связан не только с бытом, но и с ощущением защищённости, близости и продолжения жизни. Он собирает семью вокруг общего пространства.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войны и разобщённости противопоставлен домашнему теплу, которое сохраняет человеческое достоинство. Очаг становится знаком памяти рода, взаимной поддержки и нравственной опоры.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его антипод в романе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особенно заметно в том, как меняется язык семейного пространства: от устойчивых, привычных действий к тревоге, потере ориентира и разрыву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 романе дом держится на связке труда, памяти и родства, а распад начинается там, где усиливаются война и внутренний разлад.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Шолохов, «Тихий Дон»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Родовая память и преемственность поколений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родовое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Пантелей Прокофьевич воспринимает хозяйство не как личную собственность, а как часть семейной истории. Поэтому забота о дворе равна заботе о продолжении рода и его чести.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речи и обычаях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словах, привычных формулах и бытовых правилах сохраняется опыт предков. Даже мелкие детали общения показывают, что семья живёт по наследованным нормам.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выражается через трудовые навыки, отношение к земле и уважение к установленному порядку. Молодые усваивают не абстрактные идеи, а конкретный казачий способ жить.
</a:t>
            </a:r>
            <a:endParaRPr lang="en-US" sz="1396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настоящем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Шолохова не отрывается от истории: память о предках продолжает действовать в сегодняшнем укладе, определяя поведение людей и меру их внутренней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370" y="1587736"/>
            <a:ext cx="305926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центры романа и их отношение к дому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раскрывают разные стороны домашнего мира: хранение традиции, нравственную опору, внутренний конфликт и верность семейному началу.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романа стоят не абстрактные идеи, а люди, через которых дом либо сохраняется, либо переживает кризис. Каждый персонаж показывает свою грань семейной устойчивости.
</a:t>
            </a:r>
            <a:endParaRPr lang="en-US" sz="1341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Шолохов, «Тихий Дон»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Пантелей Прокофьевич воплощает не просто строгого отца, а носителя уклада, в котором дом держится на труде, дисциплине и уважении к родовой памяти.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герой выявляет трагедию эпохи: традиционный дом оказывается уязвим перед историческими потрясениями, и его прочность проверяется силой времени.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смысл образа Пантелея Прокофьевича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образ Шолохов показывает ценность устойчивого семейного мира, где повседневные обязанности имеют нравственный смысл и связывают человека с землёй и предками.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дом и что его разрушает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устойчивыми оказываются ценности, связанные с ежедневным общим делом. Именно они делают дом живым, а не только внешне благополучным.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показывает: дом сохраняется через совместную ответственность, но рушится, когда историческое насилие и личный разлад перевешивают внутреннее единство.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Шолохов, «Тихий Дон»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духовный и исторический центр образа Пантелея Прокофьевича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Пантелей Прокофьевич Мелехов показывает, что дом — это не только стены и хозяйство, а живая связь труда, рода и нравственного закона; именно поэтому его утрата переживается как историческая трагедия.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2026-05-23T21:16:38Z</dcterms:created>
  <dcterms:modified xsi:type="dcterms:W3CDTF">2026-05-23T21:16:38Z</dcterms:modified>
</cp:coreProperties>
</file>