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процессов жизнедеятельности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элемент жизни, осуществляющий множество жизненно важных процессов.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клетку через микроскоп. Это открытие стало фундаментом для изучения биологии, медицины и биотехнологий, раскрывая тайны жизни на клеточном уровне.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клетки и её сущности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обмен веществ включает анаболизм — создание сложных молекул из простых, необходимых для роста и восстановления тканей.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жизнедеятельности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разрушает сложные соединения, освобождая энергию, которая поддерживает жизнедеятельность и обеспечивает работу всех процессов.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этих реакций позволяет клетке получать материалы и энергию, необходимые для существования и выполнения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клетка получает энергию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клеточном дыхании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«энергетические станции» клетки. Они превращают глюкозу и кислород в АТФ — основной источник энергии, необходимый для функционирования клеточных процессов.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превращения веществ в энергию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дыхания глюкоза окисляется с выделением углекислого газа и воды. Этот процесс сопровождается высвобождением энергии, которую клетка использует для роста и восстановления.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фотосинтеза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солнечного света
</a:t>
            </a:r>
            <a:endParaRPr lang="en-US" sz="1238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улавливают свет, необходимый для запуска химической реакции преобразования энергии.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воды и CO₂
</a:t>
            </a:r>
            <a:endParaRPr lang="en-US" sz="1286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воду и углекислый газ, участвуют в формировании органических веществ.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не только снабжает растение питательными веществами, но и обогащает атмосферу кислородом.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970939"/>
            <a:ext cx="3934500" cy="943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процессами, обеспечивающими энергию и питательные вещества в клетке.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фотосинтез — взаимодополняющие процессы: один расходует, другой восстанавливает вещества.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дыхание и фотосинтез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5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веществ через клеточную мембрану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простейший способ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молекулы, такие как кислород, распространяются через мембрану по градиенту концентрации, обеспечивая клетке необходимые вещества без затрат энергии.
</a:t>
            </a:r>
            <a:endParaRPr lang="en-US" sz="12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как движение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перемещается через мембрану в сторону более концентрированного раствора, поддерживая баланс жидкости внутри клетки и её объем.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и эндоцитоз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молекулы или ионы проникают в клетку с расходом энергии, используя белковые переносчики или специальные механизмы захвата.
</a:t>
            </a:r>
            <a:endParaRPr lang="en-US" sz="12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Газообразные молекулы проникают быстрее всего, что обеспечивает оперативное дыхание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растворимость вещества напрямую влияют на скорость диффузии через мембрану.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диффузии веществ через мембрану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2023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обеспечивает необходимый водный баланс, позволяя клетке сохранять оптимальный объем и предотвращать обезвоживание или набухание.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осмоса для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осмосу формируется тургорное давление, которое поддерживает жесткость клеток у растений и способствует их механической устойчивости.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Осмотические процессы регулируют обмен веществ и создают условия для правильного функционирования клеточных структур.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активно выводит продукты обмена через мембрану, используя белковые каналы и специальные механизмы, чтобы избежать накопления токсичных веществ.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 из клетки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экскреция отходов поддерживает внутреннюю среду клетки и предотвращает повреждение важных структур и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деления соматических клеток, при котором получаются две идентичные дочерние клетки, обеспечивающие рост и восстановление тканей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митоз и мейоз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происходит в половых клетках, сокращая число хромосом вдвое и создавая генетически разнообразные гаметы для воспроизведения вида.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постоянство генетической информации, а мейоз обеспечивает генетическую изменчивость и адаптацию потомства к среде.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деления строго регулируются и обеспечивают передачу наследственных признаков от поколения к поколению без потери важных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митоза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разделения клетки на основе биологических исследований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заключается в увеличении её объёма и количестве органоидов, что важно для выполнения жизненных функций. В это время синтезируются новые белки и другие компоненты.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клетки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клетки сопровождается изменениями в структуре и функциях, формированием специализированных элементов. В растительных клетках вакуоль помогает поддерживать тургор и запасать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клеточные органоиды и их функции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аденозинтрифосфат (АТФ) — главный источник энергии для всех процессов в клетке.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фотосинтез в растительных клетках, преобразуя солнечный свет в химическую энергию.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 белки, необходимые для структуры и функций клетки, обеспечивая её жизнедеятельность.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генетический материал (ДНК) и управляет процессами синтеза белков и наследственности.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клетки с внешней средой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на мембране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рецепторы распознают химические и физические сигналы из окружения, что позволяет клетке адаптироваться к изменениям и запускать необходимые реакции.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изменениям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сигналов помогает клетке изменять свою активность, например, включать защитные механизмы или инициировать рост в ответ на факторы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9990"/>
            <a:ext cx="3805200" cy="18074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двух типов клеток, представляющих разные уровни организации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характеризуются простотой и быстрым обменом, а эукариоты обладают сложной структурой с ядром, что позволяет выполнять более разнообразные функции.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прокариот и эукариот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«Биология, 7 класс»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по телу, лишены ядра для большей гибкости и объёма гемоглобина.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работы специализированных клеток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нервные импульсы благодаря длинным отросткам, обеспечивая связь между частями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 за счёт миофибрилл, что обеспечивает движение и поддержку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 внутри клетки, обеспечивая её жизнедеятельность и адаптацию.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клеточных процессов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например инсулин, регулируют обмен веществ и помогают поддерживать баланс энергии в организме.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координируют активность клеток, позволяя быстро реагировать на внешние раздражители.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среды могут запускать или подавлять клеточные процессы, влияя на рост и выживаемость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эритроцитов приводят к анемии, снижающей доставку кислорода к тканям и вызывающей слабость.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процессы и здоровье человека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развивается при сбоях в работе инсулина, нарушая обмен веществ и требуя контроля питания и образа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клеточных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работы клетки помогает в медицине и биотехнологиях, способствует сохранению здоровья и развитию новых методов лечения и профилактики заболеваний.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2026-05-08T08:27:09Z</dcterms:created>
  <dcterms:modified xsi:type="dcterms:W3CDTF">2026-05-08T08:27:09Z</dcterms:modified>
</cp:coreProperties>
</file>