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изображений: как фото и рисунки превращаются в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превращается в файл, отправляется по сети и снова появляется на экране.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Мессенджеры, соцсети, видеозвонки и учебные платформы постоянно передают фото. Одна фотография может весить от 2–3 МБ до 10–15 МБ: больше деталей — больше данных и дольше загрузка.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передача изображений встречается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на экране обычно задается тремя каналами: красным, зеленым и синим. Разные сочетания этих значений создают миллионы оттенков и оттеночных переходов.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изображение собирается из пикселей — маленьких цветных точек. Каждый пиксель хранит информацию о своем цвете, а вместе они формируют видимую картинку на экране.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1280×720 означает 1280 пикселей по ширине и 720 по высоте, то есть более 900 тысяч пикселей. Чем больше пикселей, тем детальнее изображение.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цифровое изображение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камера превращает свет в файл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сигнала к файлу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преобразует сигнал в цифровой файл, чаще всего в JPEG или PNG. На фото могут сохраняться дата, время и модель камеры, если такая функция не отключена. Поэтому один снимок выглядит одинаково на разных устройствах.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света к сигналу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или смартфон ловит свет через объектив, а матрица преобразует его в электрический сигнал. Это позволяет устройству «запомнить» картинку в цифровом виде. Затем данные готовятся к дальнейшей обработке.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изображения от съемки до экрана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Съемка → пиксели → файл → сжатие → передача → проверка → отображение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зависимости между разрешением, количеством пикселей и эффектом JPEG-сжатия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разрешения увеличивается количество пикселей, поэтому данных становится больше и файл обычно занимает больше места. JPEG-сжатие уменьшает объем, особенно для фотографий.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чем выше разрешение, тем больше «сырья» для передачи. Сжатие помогает, но чрезмерное ухудшает мелкие детали и текст.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разрешение влияет на размер изображения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сжатие изображений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уменьшает размер файла и ускоряет его пересылку по сети. Это особенно важно в мессенджерах и при отправке по мобильной сети, где скорость и трафик ограничены.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вес — быстрее отправка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 чаще используют для фотографий: он убирает «лишние» данные так, что при обычном просмотре потери качества почти не заметны. Это делает файл компактным.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 для фотографий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PNG подходит для рисунков, схем, текста на изображениях и прозрачного фона. Он сохраняет четкие края и делает изображение более читаемым.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PNG для схем и текста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сжимать слишком сильно, изображение может стать размытым, появятся заметные артефакты. Иногда ухудшаются мелкие детали, например тонкий шрифт на фото.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сжатие портит детали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распространенных форматов изображений
</a:t>
            </a:r>
            <a:endParaRPr lang="en-US" sz="992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выбирают под задачу: для фотографий важны компактность и скорость, для схем и текста — четкость и поддержка прозрачности.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один и тот же снимок может требовать разных свойств. Поэтому формат выбирают по задаче, а не только по «весу» файла.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изображений и их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и домашние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могут передаваться по витой паре и оптоволокну: это два основных типа проводных линий. Оптоволокно обеспечивает быструю передачу на большие расстояния и хорошо подходит для потоков данных.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Беспроводная связь и дальние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используют дома и в школе: он удобен и не требует кабеля от устройства до роутера. Мобильные сети 4G и 5G нужны там, где нет кабеля, а спутниковая связь — для дальних районов. Скорость зависит от качества сигнала, загруженности сети и расстояния до источника.
</a:t>
            </a:r>
            <a:endParaRPr lang="en-US" sz="1268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передачи изображений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расчета времени отправки файла 10 МБ при скоростях 10/50/100 Мбит/с (иллюстративные значения)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скорости время отправки сокращается заметно. Но при слабом сигнале и перегрузке сети даже высокая скорость может давать задержки.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чем выше пропускная способность канала, тем меньше ожидание. Практически это означает: улучшайте сигнал и выбирайте более свободную сеть.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и время ожидания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ухудшает качество изображения при передаче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на снимке, слабый сигнал связи и работа устройства в нестабильной сети делают картинку «грязной» или темнее. Из-за колебаний освещения и параметров передачи детали исчезают и становятся менее различимыми.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пакетов данных приводит к тому, что часть изображения не доходит до получателя. При восстановлении на месте пропусков появляются разрывы, размытые зоны и заметные искажения, особенно в мелких элементах и тексте.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сжатие файла ухудшает картинку сильнее, чем кажется: каждый следующий проход уменьшает качество сильнее. В результате контуры становятся неровными, появляются ступеньки, зернистость и «мыло» на границах объектов.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приложение автоматически уменьшает размер фото, чтобы отправка шла быстрее. Это удобно, но при слишком сильном сжатии теряются мелкие детали, например номера на плакате или строки текста на документе.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система проверяет целостность переданных данных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делят на части, передают по сети, контролируют ошибки и при необходимости запрашивают повторную отправку.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изображений в медицине и науке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и консультация на 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передают рентгеновские снимки, результаты анализов и изображения для удалённой консультации врача. Важно, чтобы на снимке не появлялись артефакты из‑за сильного сжатия и потерь данных. Тогда специалист быстрее замечает изменения в тканях.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ран для наблюдения и контроля 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ран отправляют для динамического наблюдения: как меняется заживление, уменьшается ли воспаление и не требуется ли коррекция лечения. Качество снимка влияет на точность оценки цвета и размеров. Поэтому часто важны хорошее освещение и читаемая детализация.
</a:t>
            </a:r>
            <a:endParaRPr lang="en-US" sz="986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со спутников для анализа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и географии используют спутниковые снимки, чтобы отслеживать погоду, лесные пожары, состояние рек и ледников. Детализация помогает сравнивать участки во времени и делать выводы по изменениям. Параллельно приходится защищать данные и учётные сведения.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типичным сценариям пользователей (точные проценты зависят от платформы; статистика по всем сервисам не унифицирована).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изображений приходится на обмен и хранение: именно так мы делимся фотографиями и быстро получаем отклик от знакомых.
</a:t>
            </a:r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учебы и медицины меньше, но там точность и читаемость особенно важны: изображение напрямую влияет на решения и диагностику.
</a:t>
            </a:r>
            <a:endParaRPr lang="en-US" sz="119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изображения используются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передаче изображений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отправки: проверка данных
</a:t>
            </a:r>
            <a:pPr algn="l" indent="0" marL="0">
              <a:lnSpc>
                <a:spcPct val="130039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пересылкой оцените, не попали ли в кадр лица, адреса, номера документов, названия школ и заметные детали местоположения. При необходимости обрежьте изображение или скрывайте лишние элементы.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доступа: приватность и доступ по ссылке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открыт нужный уровень приватности: доступ только получателю или по ссылке с ограничениями. Проверьте, кому именно будет видна картинка, и отключите «публичный» режим, если он включён.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устройств и учетных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отправки важно иметь пароль на устройстве и надежную защиту аккаунта. Это снижает риск, что кто-то получит файл, пока изображение хранится в памяти или в папке загрузок.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отправки: контроль следов и копий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пересылки изображение может быть быстро сохранено получателем или распространено дальше. Поэтому лучше заранее договориться о канале и цели передачи и при необходимости удалить сообщение.
</a:t>
            </a:r>
            <a:endParaRPr lang="en-US" sz="10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416839"/>
            <a:ext cx="4152000" cy="6105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информация о распространённых способах обмена файлами (без привязки к конкретным провайдерам).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скорости, размера файла и того, есть ли интернет или возможность прямого соединения между устройствами.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варианты для повседневного обмена — мессенджеры и облако, а для прямой передачи без интернета подходят Bluetooth и USB.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отправки изображений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кадр, хорошее освещение и аккуратная композиция уменьшают число лишних деталей. Чем меньше «шума» в исходнике, тем меньше преобразований понадобится при отправке, и тем лучше будет итоговое изображение.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большое разрешение увеличивает размер файла и замедляет отправку, а слишком низкое делает изображение размытым. Для школьных задач обычно удобнее средний размер, чтобы и детали, и текст читались без усилий.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полезно проверить размер файла и выбранный формат. Если изображение предназначено для документа или схемы, отдавайте предпочтение формату, сохраняющему резкость, и избегайте лишних повторных сохранений.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изображение удобным для передачи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модель оценки по четырём признакам: детализация, размер файла, скорость передачи, удобство просмотра (без привязки к одной сети).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компромисс: чем выше качество, тем больше данных нужно отправлять. Зато в таких изображениях точнее видны мелкие детали и границы объектов.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задач чаще всего выигрывает средний вариант: он сохраняет читаемость и не слишком увеличивает время загрузки и размер файла.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Качество, размер и скорость: что важнее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передачи изображений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приложения автоматически выбирают оптимальное сжатие и формат, чтобы уменьшить размер файла. Это помогает отправлять изображение быстрее, сохраняя приемлемую читаемость для глаз.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Автоподбор параметров и сжатие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сети данные передаются почти мгновенно, потому что задержка минимальна. При слабом соединении скорость заметно падает, и загрузка становится дольше.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каналы и устойчивые сети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упрощает передачу больших подборок: не нужно отправлять каждый файл по отдельности. Пользователь получает ссылку или общий доступ и экономит место на устройстве.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 хранение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сервисы помогают уменьшать шум, повышать резкость и подбирать размер файла перед отправкой. В итоге изображение выглядит аккуратнее даже после передачи по сети.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улучшения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как передаваемые 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изображений связывает свет, пиксели, файл, сеть и экран. Качество зависит от разрешения, формата, сжатия и скорости канала. Для повседневных задач выбирайте подходящий формат и защищайте личные данные.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2026-05-12T13:00:11Z</dcterms:created>
  <dcterms:modified xsi:type="dcterms:W3CDTF">2026-05-12T13:00:11Z</dcterms:modified>
</cp:coreProperties>
</file>