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экономики России: ресурсы, отрасли, регионы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огромная страна влияет на работу экономики?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России устроена по-особому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поэтому добыча ресурсов, производство, сельское хозяйство и перевозки распределены по разным регионам. На экономику одновременно влияют климат, расстояния, города и связи между ними.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 основа хозяйства
</a:t>
            </a:r>
            <a:endParaRPr lang="en-US" sz="2649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обеспечивают работу электростанций, заводов и транспорта, а также приносят заметную часть доходов стране через добычу и продажу за рубеж.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руды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никель и медь нужны для металлургии и машиностроения. Из них получают сталь, сплавы и детали для техники, строительства и инфраструктуры.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древесину, бумагу и сырьё для переработки. Лесная отрасль особенно важна там, где рядом находятся большие лесные массивы и удобные пути вывоза продукции.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 природные ресурсы помогают развивать сельское хозяйство, промышленность и энергетику. Без них трудно обеспечить работу городов, предприятий и транспорта.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сырьё перерабатывать внутри страны, возрастает его ценность и создаются новые рабочие места. Поэтому для экономики важно развивать не только добычу, но и заводы.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чаще всего связаны с экспортом России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особенно заметно зависит от сырья и продукции начальной переработки, а доля готовых товаров обычно меньше.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доминируют в структуре экспорта, поэтому внешняя торговля сильно зависит от сырьевого сектора.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«Экономика России»; условная диаграмма, отражающая типичную структуру экспорта.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центры страны
</a:t>
            </a:r>
            <a:endParaRPr lang="en-US" sz="242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городах сосредоточены предприятия машиностроения, приборостроения, пищевой промышленности и высокотехнологичных услуг. Здесь есть кадры, рынок сбыта и развитая транспортная сеть.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Поволжье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районы известны металлургией, химической промышленностью, нефтепереработкой и производством техники. Их развитие связано с ресурсами, удобным положением и длинной промышленной историей.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добыча сырья, нефтегазовая отрасль и обслуживающие её предприятия. Многие города выросли рядом с месторождениями и транспортными линиями.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развиты пищевая промышленность, переработка сельхозсырья и отдельные машиностроительные предприятия. Близость к сельскому хозяйству и портам делает регион особенно удобным для производства.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44579"/>
            <a:ext cx="3709500" cy="13692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экономики и их размещение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отрасли развиваются особенно сильно и какую роль они играют для страны.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отрасль развивается там, где для неё есть лучшие природные и транспортные условия, поэтому экономика страны распределена неравномерно.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«Особенности экономики России»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одновременно получает сильные урожаи на юге и сталкивается с рисками из-за засух, заморозков и короткого лета в северных районах.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 число крупных производителей зерна и особенно пшеницы.
</a:t>
            </a:r>
            <a:endParaRPr lang="en-US" sz="1983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«Экономика России»; обобщение на основе общеизвестной структуры сельского хозяйства страны.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 добычи или поля до покупателя
</a:t>
            </a:r>
            <a:endParaRPr lang="en-US" sz="193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сырьё и сельхозпродукция проходят этапы обработки, хранения и продажи.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351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7189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9027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 — связь между регионами огромной страны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соединяют удалённые регионы, перевозят людей и грузы, а также особенно важны для поставок сырья, топлива и промышленной продукции на большие расстояния.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трассы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нужны для связи городов, районов и небольших населённых пунктов. Они особенно важны там, где железные дороги и реки не охватывают все направления.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Балтийского, Чёрного и Японского морей помогают вывозить товары за рубеж и принимать импорт. Через них экономика России связана с мировыми рынками.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сокращают время пути между дальними городами и регионами. Этот вид транспорта особенно важен для труднодоступных территорий, где поездка по земле занимает слишком много времени.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ним транспортируют нефть и газ, поэтому они играют ключевую роль в энергетике и экспорте. Такая сеть помогает доставлять ресурсы быстро и без лишних перегрузок.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регионов России по хозяйственной специализации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помогает понять, почему одни территории делают ставку на добычу, а другие — на производство, услуги или науку.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карта страны неравномерна: у каждого типа регионов своя функция, и все они дополняют друг друга.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«Экономика России»; условная сравнительная диаграмма специализации регионов.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цифровая экономика в крупных городах
</a:t>
            </a:r>
            <a:endParaRPr lang="en-US" sz="2102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сервис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сфера услуг даёт работу миллионам людей: в магазинах, банках, школах, больницах, гостиницах и офисах. Чем крупнее город, тем больше таких услуг нужно каждый день.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Онлайн-покупки, электронные платежи и мобильные приложения экономят время и делают услуги доступнее. Жителям уже не обязательно ехать в офис или магазин для многих повседневных дел.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всё сильнее зависит от интернета, связи и программных решений. IT-компании помогают бизнесу, государственным службам и обычным людям быстро обмениваться данными и получать сервисы.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 и другие большие города становятся центрами спроса на услуги, потому что здесь сосредоточены население, бизнес, вузы, медучреждения и транспортные узлы.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386728"/>
            <a:ext cx="4231200" cy="1014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Россия продаёт и что покупает в мировой торговле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товары Россия чаще поставляет за рубеж и что закупает у других стран.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в основном связан с сырьём и топливом, а импорт — с более сложной продукцией. Это показывает специализацию страны и потребность в развитии переработки.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внешней торговли России; актуальные данные зависят от года и источника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и расстояния влияют на экономику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Дороже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здания, дороги и трубопроводы приходится строить с учётом холода, ветра и вечной мерзлоты. Это требует прочных материалов, специальной техники и больших затрат.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между городами и предприятиями увеличивают время доставки товаров. Поэтому особенно важны надёжные железные дороги, порты, авиация и круглогодичное содержание трасс.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расходы на 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зима и низкие температуры увеличивают потребность в отоплении и дополнительном энергоснабжении. На Севере и Дальнем Востоке это заметно влияет на стоимость жизни и производства.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особые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труднодоступных территорий используют вездеходы, зимники, усиленные здания и специальные технологии. Без таких решений многие проекты в северных регионах были бы слишком дорогими или опасными.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складываются доходы экономики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отрасли вносят свой вклад в общий результат. Когда работает сразу несколько секторов, экономика меньше зависит от одного источника дохода.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структура доходов, тем устойчивее экономика к колебаниям цен и урожая. Связь отраслей помогает сглаживать риски.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структуры доходов экономики России для учебной иллюстрации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50" y="1451264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5351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1314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3152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 экономике России
</a:t>
            </a:r>
            <a:endParaRPr lang="en-US" sz="2441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бюджет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собирает налоги и направляет средства на дороги, школы, больницы, безопасность и поддержку регионов. Так формируются общие правила и ресурсы для важных общественных задач.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Электростанции, сети и топливная система связаны с государственным регулированием, потому что от них зависят дома, заводы и транспорт. Надёжная энергетика поддерживает всю экономику.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 другие социальные учреждения помогают готовить кадры, сохранять здоровье людей и повышать качество жизни. Это делает регионы более привлекательными для жизни и работы.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добыче, транспорте и обороне государство часто участвует напрямую, чтобы координировать сложные проекты. Такой подход помогает объединять ресурсы, но требует контроля и ответственности.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ремонт дорог, мостов, железных дорог и портов требуют долгосрочного планирования. Без такой инфраструктуры предприятиям и жителям сложнее быстро передвигаться и доставлять товары.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экономическая ситуация меняется
</a:t>
            </a:r>
            <a:endParaRPr lang="en-US" sz="217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цены и внутренние условия влияют на производство, занятость и бюджет.
</a:t>
            </a:r>
            <a:endParaRPr lang="en-US" sz="8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развития экономики
</a:t>
            </a:r>
            <a:endParaRPr lang="en-US" sz="2468" dirty="0"/>
          </a:p>
        </p:txBody>
      </p:sp>
      <p:sp>
        <p:nvSpPr>
          <p:cNvPr id="11" name="Text 2"/>
          <p:cNvSpPr txBox="1"/>
          <p:nvPr/>
        </p:nvSpPr>
        <p:spPr>
          <a:xfrm>
            <a:off x="35585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значительная часть доходов связана с нефтью, газом и металлами, экономика сильнее реагирует на мировые цены. Это делает особенно важным развитие переработки и новых отраслей.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982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быстро развиваются, а другие отстают по уровню доходов, дорогам и рабочим местам. Из-за этого людям сложнее получить равные возможности в разных частях страны.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6380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дорог, заводов, сетей водоснабжения и теплотрасс нуждается в обновлении. Старое оборудование повышает потери, снижает надёжность и увеличивает расходы предприятий и городов.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6777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отраслях не хватает современного оборудования, программ и собственных разработок. Это замедляет рост производительности и делает продукцию менее конкурентоспособной.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17176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развития экономики важно модернизировать предприятия, поддерживать науку, обучать специалистов и улучшать условия жизни в регионах. Тогда возрастут качество продукции и устойчивость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Направления, где Россия показывает рост
</a:t>
            </a:r>
            <a:endParaRPr lang="en-US" sz="310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с южных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страны и в Черноземье фермеры всё активнее собирают зерно, прежде всего пшеницу. Современная техника, элеваторы и новые сорта помогают получать стабильные урожаи даже в непростые годы.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связывает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железные дороги и крупные транспортные узлы ускоряют доставку товаров между регионами и за рубеж. Когда цепочки работают чётко, бизнес быстрее отправляет сырьё, продукты и технику покупателям.
</a:t>
            </a:r>
            <a:endParaRPr lang="en-US" sz="1696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решения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IT развиваются приложения, сервисы и программы, которые нужны школам, магазинам и предприятиям. Одновременно переработка сырья и оборонная промышленность используют больше технологий и квалифицированных кадров.
</a:t>
            </a:r>
            <a:endParaRPr lang="en-US" sz="15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экономику России более устойчивой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связаны между собой и помогают экономике меньше зависеть от одного источника дохода.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создают разнообразие ресурсов, развитая сеть связей и подготовленные люди. Чем лучше эти элементы работают вместе, тем надёжнее экономика.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экономики России для учебной таблицы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России: ресурсы, связи, будущее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 сильна ресурсами, промышленностью, сельским хозяйством и услугами, но зависит от огромных расстояний и разных природных условий. Её будущее — в технологиях, переработке, транспорте и знаниях людей.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2026-06-02T16:44:16Z</dcterms:created>
  <dcterms:modified xsi:type="dcterms:W3CDTF">2026-06-02T16:44:16Z</dcterms:modified>
</cp:coreProperties>
</file>