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обзор: попытки государственного самоопределения Беларуси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времён Великого княжества Литовского до современной независимости Беларуси.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формирования белорусской идентичности
</a:t>
            </a:r>
            <a:endParaRPr lang="en-US" sz="221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всегда находились на стыке культур и государств, что создало богатое наследие и вызовы для национального самоопределения в разные эпохи.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Литовское: истоки белорусской государственности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Старобелорусский язык был официальным языком управления, а местные города пользовались привилегиями Магдебургского права, обеспечивая самоуправление.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Литовский статут регулировал законы с учётом местных традиций, формируя основы белорусской политической и культурной самобытности.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XIV–XVII веках территории современной Беларуси входили в состав ВКЛ, объединяя Беларусь, Литву и части Украины в единое княжество.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Посполитая: автономия и первые вызовы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отдельные органы власти и суды, что позволяло сохранять часть местной самобытности под польским протекторатом.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влияние усилилось через распространение католицизма и польского языка среди знати и горожан.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Люблинская уния 1569 года объединила ВКЛ и Польское королевство в Речь Посполитую, сохранив автономный статус белорусских земель.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аристократии привели к культурным и религиозным переменам, создавая вызовы для белорусской идентичности.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автономии и последствия полонизации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усиление централизации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Речи Посполитой сокращает привилегии белорусских земель, приводя к ограничению местной автономии и самоуправления.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 — рост полонизации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польского языка и культуры становится интенсивным, влияет на образование и религиозные институты Беларуси.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униатскую и православную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общины переживают притеснения, что вызывает недовольство и укрепляет противодействие полонизации среди населения.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 составе Российской империи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раздела Речи Посполитой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разделов 1772, 1793 и 1795 годов белорусские земли вошли в состав Российской империи, что вызвало изменения в управлении.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русификации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Ввелся русский язык в официальные учреждения, а местные языки и традиции подверглись ограничению и замещению.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системы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реформировались согласно имперским стандартам, что снижало роль белорусской культуры.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национального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автономии и давление порождали волну протестов, национального возрождения и борьбы за права.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независимость в XIX веке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 общий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1830–1831 и 1863–1864 годах вспыхнули восстания, объединявшие представителей белорусской, польской и литовской знати против царской власти. Они стали важным шагом в борьбе за самостоятельность.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белорусской прессы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начинают выходить первые газеты на белорусском языке, что способствовало просвещению и укреплению национального самосознания среди населения.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кружки и общества, которые развивали идею белорусского национального государства, пропагандировали культуру и язык.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возрождение и первые политические организации XX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разрабатывала белорусскую грамматику и учебные материалы, формируя образовательную базу для будущего суверенного государства и укрепляя национальную самобытность.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Памятная деятельность Белорусской социалистической громады с 1903 года положила основу для политического пробуждения народа. Газеты «Наша Нива» и «Гоман» активно распространяли идеи независимости и культурного возрождения.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Первой мировой войны на национальное движение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— начало войны и раздел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оказались на фронтах войны, разделены государствами-участниками конфликта, что усилило разделение общества.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эвакуации и разрушения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были вынуждены покинуть родные места, а сельские районы пострадали от военных действий и оккупаций.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Западной Беларуси Германией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регионы Беларуси оказались под немецкой властью, что создало предпосылки для политической активности и изменений.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и революции пробудили национальное сознание, появились первые проекты по созданию независимого белорусского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значение Белорусской Народной Республики (1918)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БНР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1918 года была провозглашена Белорусская Народная Республика — попытка самостоятельного государственного существования на территории Беларуси.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символизм БНР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краткое существование и ограниченное признание, БНР стала важным символом национального движения и вдохновила будущие поколения на борьбу за независимость.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советской власти: образование БССР (1919–1920)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на территории Беларуси была создана Белорусская Советская Социалистическая Республика — новая административно-политическая единица в составе Советской России.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военные годы границы БССР неоднократно изменялись в связи с войной между Советской Россией и Польшей, что влияло на стабильность республики.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вводила национализацию, строила государственные институты, внедряла советские символы и усиливала контроль центральной власти над регионом.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Беларуси: последствия Рижского договора (1921)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договор 1921 года закрепил раздел белорусских земель между Польшей и Советской Россией, что повлияло на дальнейшее развитие региона.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вошла в состав Польши, где проводилась политика полонизации и ограничивались права белорусского языка и культуры.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стала частью БССР и интегрировалась в советское пространство с его политическими и экономическими особенностями.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территории вызвал глубокие социальные и национальные изменения, усилив разные пути развития в западных и восточных регионах.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 составе СССР: развитие и ограничения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1922 года БССР официально была союзной республикой СССР, получив собственную конституцию и государственные символы, но оставалась под контролем центральной власти.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Республика стала одним из членов-основателей ООН, что повысило её международный статус и признание.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политика стимулировала экономический рост, однако ограничивала национальные традиции и способствовала культурной унификации.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принесла масштабные разрушения: погибло около трети населения, пострадали более половины городов, деревень и промышленности, что требовало серьёзного восстановления.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БССР расширила территорию за счёт Западной Беларуси, усилился советский контроль, а культурные и демографические изменения оставили заметный след.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Второй мировой войны для белорусской государственности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независимости Республики Беларусь (1991)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независимости в августе 1991 года
</a:t>
            </a:r>
            <a:pPr algn="l" indent="0" marL="0">
              <a:lnSpc>
                <a:spcPct val="115000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августа 1991 года Верховный Совет БССР официально провозгласил суверенитет республики, завершив многолетний процесс национального самоопределения.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национальных 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были утверждены исторический герб «Погоня» и бело-красно-белый флаг, символизировавшие новую страницу в истории Беларуси и единство народа.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государственных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интенсивный процесс формирования государственных структур — исполнительной власти, парламента и судебной системы, направленный на укрепление независимости.
</a:t>
            </a:r>
            <a:endParaRPr lang="en-US" sz="747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рыночной 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Запущены реформы по преобразованию экономики страны от плановой системы к рыночной модели, что стало вызовом и возможностью для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стал фундаментом новой политической системы, обеспечив гарантии прав граждан и рамки для развития институтов власти.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первой Конституции независимой Беларуси, которая закрепила основы демократического устройства и разделение властей.
</a:t>
            </a:r>
            <a:endParaRPr lang="en-US" sz="159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Республики Беларусь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в современной Беларуси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национальных и советских символов остаётся предметом широких общественных и политических дебатов.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играет важную роль в формировании ценностей молодёжи и укреплении национальной памяти через различные проекты и инициативы.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вокруг статуса белорусского языка продолжаются с 1990-х годов, влияя на образовательные и культурные политики страны.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образовательные программы способствуют сохранению языка, традиций и исторической памяти, поддерживая национальное самоощущение.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внешняя политика Беларуси и её вызовы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Многостороннее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активно участвует в Организации Объединённых Наций, СНГ и Евразийском экономическом союзе, укрепляя связи с Россией, Китаем и ЕС.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вызовы и санкции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между крупными центрами силы создаёт сложности в обеспечении независимости внешней политики в условиях санкций и международного давления.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достижения в процессе национального самоопределения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внешнее давление, были достигнуты важные успехи в развитии системы образования и культуры, укрепляющие национальную идентичность.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узнаваемость Беларуси выросла, что способствует укреплению суверенитета и формированию позитивного имиджа страны.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народ прошёл через периоды ассимиляции и сопротивления, сохранив национальные традиции и язык на протяжении столетий.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уроки борьбы за государственность и значение для современной Беларуси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самоопределения Беларуси демонстрирует важность сохранения культуры и национального достоинства. Сегодня страна продолжает укреплять идентичность и расширять международное сотрудничество, обеспечивая устойчивое будущее.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2026-05-11T03:00:22Z</dcterms:created>
  <dcterms:modified xsi:type="dcterms:W3CDTF">2026-05-11T03:00:22Z</dcterms:modified>
</cp:coreProperties>
</file>