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jpe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о клетке как основа биологии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универсальный ключ к пониманию живого.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увидела клетку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наблюдений под микроскопом до клеточной теории биология прошла путь к пониманию общих законов строения и развития живых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Положения клеточной теории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организмы состоят из клеток и продуктов их жизнедеятельности. Именно клеточный уровень объединяет разнообразие форм жизни в единую биологическую систему.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живого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является наименьшей живой системой, способной обмениваться веществами, расти, реагировать на раздражители и воспроизводить себе подобных.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единица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разных организмов различаются по форме и функциям, но сходны по химическому составу и основным процессам жизнедеятельности.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 строении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возникают только при делении уже существующих, поэтому сохраняются наследственная информация и преемственность поколений.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универсальная единица живого
</a:t>
            </a:r>
            <a:endParaRPr lang="en-US" sz="2924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характерно для бактерий, грибов, растений и животных. Это показывает, что клетка — общий принцип организации живой материи.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 — одна основа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клетки подчиняются общим биологическим закономерностям. Именно поэтому клетка считается универсальной единицей живого.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процессы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клетках идут обмен веществ, получение энергии и передача генетической информации. Благодаря этому сохраняется жизнедеятельность любого организма.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компоненты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большинства клеток типичны плазматическая мембрана, цитоплазма, ДНК и рибосомы. Эти структуры обеспечивают целостность, наследственность и синтез белка.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прокариот и эукариот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типов клеточной организации помогает увидеть, как усложнение строения связано с появлением ядра и мембранных органоидов.
</a:t>
            </a:r>
            <a:endParaRPr lang="en-US" sz="1583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устроены проще, а эукариоты обладают более высокой внутренней специализацией и большей функциональной разобщённостью структур.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цитологии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161" y="3245638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300298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56288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97665"/>
            <a:ext cx="440100" cy="35208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53655"/>
            <a:ext cx="440100" cy="4401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и её функции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клетки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отделяет внутреннюю среду клетки от внешней и сохраняет её целостность, не позволяя веществам свободно смешиваться.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и распознавание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участвует в межклеточных контактах и позволяет клеткам узнавать друг друга, что важно для формирования тканей и органов.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может идти пассивно или активно, в зависимости от потребностей клетки и разности концентраций по обе стороны мембраны.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сигналов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белки распознают химические сигналы и помогают клетке отвечать на изменения условий, координируя её работу.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проницаемость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мембрану проходят только нужные вещества: вода, ионы, питательные молекулы и продукты обмена, причём транспорт строго регулируется.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основных клеточных структур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работают не изолированно: их функции дополняют друг друга и обеспечивают согласованную жизнедеятельность клетки.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структура отвечает за свою часть работы, а вместе они образуют единую систему обмена, синтеза и хранения веществ.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 хранение наследственной информации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ядре сосредоточена ДНК, в которой записана наследственная информация. Она определяет признаки организма и передаётся дочерним клеткам при делении.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ДНК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оболочкой с порами, через которые происходит обмен веществами между ядром и цитоплазмой, в том числе транспорт РНК.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оболочка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неделящейся клетке ДНК находится в форме хроматина, а перед делением упаковывается в хромосомы, что облегчает её точное распределение.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Хроматин и хромосомы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ядрышке синтезируется рРНК и собираются субъединицы рибосом, необходимые для последующего синтеза белков в цитоплазме.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реализации наследственной информации
</a:t>
            </a:r>
            <a:endParaRPr lang="en-US" sz="2572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от гена к синтезу белка и проявлению признака.
</a:t>
            </a:r>
            <a:endParaRPr lang="en-US" sz="16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энергоснабжения клетки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митохондриях идёт клеточное дыхание и образуется АТФ. Двойная мембрана и собственная ДНК указывают на их особую роль и относительную автономность.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процессы обеспечивают всю жизнедеятельность клетки, поэтому без них невозможны обновление веществ, деление и формирование тканей.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энергетического обмена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и водорослей световая энергия превращается в химическую в хлоропластах. Хлорофилл улавливает свет и запускает фотосинтез.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у растений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служит универсальным энергетическим «носителем» клетки. Она необходима для движения, активного транспорта, роста и синтеза сложных молекул.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как источник энергии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Рибосомы, эндоплазматическая сеть и аппарат Гольджи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 — это «сборочные площадки» клетки, где по матрице мРНК из аминокислот строятся белки. Они могут находиться свободно в цитоплазме или быть прикреплены к шероховатой эндоплазматической сети.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органоиды работают согласованно: рибосомы создают белки, ЭПС обеспечивает их перемещение, а аппарат Гольджи доводит молекулы до готового состояния. Благодаря этому клетка быстро и точно выполняет множество функций.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изменяет, сортирует и упаковывает молекулы в пузырьки. Затем они направляются внутри клетки или выводятся наружу, что особенно важно для секреции ферментов, гормонов и строительных компонентов мембран.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ЭПС переносит белки к месту дальнейшей обработки, а гладкая ЭПС участвует в синтезе липидов и обезвреживании веществ. Вместе эти мембранные каналы связывают разные этапы обмена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и животная клетка: ключевые различия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признаки связаны с образом жизни клетки и выполнением её функций.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приспособлена к фотосинтезу и поддержанию тургора, а животная — к изменчивой форме, движению и образованию разных тканей.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и подготовка к делению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растёт, накапливает вещества и активно работает. В этот период происходят основные процессы обмена, а также подготовка к последующему делению.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ДНК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синтетическом периоде интерфазы наследственный материал копируется, чтобы каждая дочерняя клетка получила полный и точный набор генетической информации.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митозу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образуются структуры, необходимые для расхождения хромосом, и накапливается энергия. Это обеспечивает упорядоченное и точное распределение наследственного материала.
</a:t>
            </a:r>
            <a:endParaRPr lang="en-US" sz="10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митоза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событий при делении соматической клетки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как основа наследственной изменчивости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Перетасовка наследственного материала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профазе I гомологичные хромосомы сближаются и обмениваются участками. Этот кроссинговер создаёт новые сочетания генов, поэтому каждая будущая половая клетка получает уникальный набор признаков.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клетки вместо одной линии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проходит через два последовательных деления, и число хромосом уменьшается вдвое. В результате образуются гаплоидные клетки, которые при оплодотворении восстанавливают постоянство числа хромосом у вида.
</a:t>
            </a:r>
            <a:endParaRPr lang="en-US" sz="894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комбинации в гаметах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гомологичные хромосомы расходятся независимо друг от друга, образуются разные варианты наследственного материала. На схеме это видно как расхождение пар к противоположным полюсам и последующее формирование гамет.
</a:t>
            </a:r>
            <a:endParaRPr lang="en-US" sz="8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занимает центральное место: именно здесь молекулярные процессы объединяются в устойчивую жизнедеятельность и становятся основой работы тканей и органов.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сложнее взаимосвязи между элементами. Свойства организма возникают не из одной молекулы, а из согласованной работы всех уровней.
</a:t>
            </a:r>
            <a:endParaRPr lang="en-US" sz="1511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69236"/>
            <a:ext cx="5265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426361"/>
            <a:ext cx="5265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4538" y="3227236"/>
            <a:ext cx="483000" cy="55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клетки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микроскопия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Позволила впервые рассматривать клетки, ядро и крупные органоиды. Этот метод остаётся важным для общего обзора строения и сравнения разных типов клеток.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Окрашивание препаратов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красители помогают различать ядро, хромосомы и отдельные компоненты цитоплазмы. Так исследователь получает более чёткую картину внутреннего строения клетки.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Открыла ультраструктуру мембран, рибосом, митохондрий и эндоплазматической сети. Благодаря ей стали доступны детали, невидимые в световой микроскоп.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культуры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 наблюдения деления, дифференцировки и реакции клеток на условия среды. Это удобная модель для экспериментов в биологии и медицине.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специализация и дифференцировка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 превращает исходно похожие клетки в специализированные. В ходе развития у них меняется набор активных генов, поэтому одна клетка начинает проводить импульсы, а другая — сокращаться.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особых функций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передают сигналы, а эритроциты переносят кислород благодаря гемоглобину. Их строение тесно связано с функцией: лишние элементы уменьшены или утрачены ради эффективности работы.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и кровяные клетки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волокна содержат много сократительных белков и митохондрий, потому способны к длительной работе. Их специализация обеспечивает движение тела и работу внутренних органов.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увеличивают поверхность всасывания воды и минеральных солей. Такая специализация показывает, что даже у растений разные клетки распределяют функции между собой очень точно.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растений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клеточного учения для науки и практики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под микроскопом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медицина опирается на понимание строения клетки при анализе тканей, крови и биопсийного материала. По изменениям клеток врачи распознают воспаление, наследственные нарушения и ранние признаки опухолевого роста.
</a:t>
            </a:r>
            <a:endParaRPr lang="en-US" sz="86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стареют ткани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клетки помогает объяснить, как повреждения ДНК, нарушения обмена веществ и сбои деления влияют на старение и восстановление тканей. Это делает клеточное учение важным для поиска новых терапевтических подходов.
</a:t>
            </a:r>
            <a:endParaRPr lang="en-US" sz="815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вакцин до генной инженерии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знания лежат в основе разработки вакцин, биотехнологических производств и методов редактирования наследственного материала. Именно поэтому исследования клетки стали частью практической биологии и современной фармацевтики.
</a:t>
            </a:r>
            <a:endParaRPr lang="en-US" sz="7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о клетке — язык современной биологии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объединяет строение, функции и размножение живых организмов. Понимание её устройства связывает наследственность, обмен веществ и здоровье человека, поэтому клеточное учение остаётся фундаментом биологии.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2026-06-01T19:38:14Z</dcterms:created>
  <dcterms:modified xsi:type="dcterms:W3CDTF">2026-06-01T19:38:14Z</dcterms:modified>
</cp:coreProperties>
</file>