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875" y="199993"/>
            <a:ext cx="8745300" cy="4756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5550" y="3872250"/>
            <a:ext cx="61614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предложения в английском языке: Type 0, 1, 2, 3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343837" y="3213975"/>
            <a:ext cx="4060200" cy="4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Понимаем, когда условие реально, возможно или только воображаемо.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6190250" y="246950"/>
            <a:ext cx="27378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5927" y="403000"/>
            <a:ext cx="4206797" cy="434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375" y="520850"/>
            <a:ext cx="4034100" cy="19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условные предложения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34375" y="2762250"/>
            <a:ext cx="39573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Conditional sentences часто встречаются в учебниках, диалогах и заданиях. Они помогают говорить точнее, строить сложные фразы и различать факт, вероятность, фантазию и сожаление о прошлом.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980525"/>
            <a:ext cx="3486000" cy="18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Zero Conditional: факты, правила и закономерности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701075" y="1252991"/>
            <a:ext cx="40245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Zero Conditional подходит для общеизвестных фактов, научных законов и привычных результатов. Он показывает, что условие и результат связаны постоянно и не зависят от конкретного момента.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01050" y="951041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используется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01075" y="2463766"/>
            <a:ext cx="40245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очень стабильна: if + Present Simple, Present Simple. В обеих частях предложения используется настоящее время, потому что речь идёт о факте, а не о будущем или предположении.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01050" y="2161816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4701075" y="3674541"/>
            <a:ext cx="40245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you heat ice, it melts. If students read every day, they learn new words faster. Такой тип удобен для описания правил, естественных процессов и повторяющихся школьных ситуаций.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4701050" y="3372591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Zero Conditional в повседневных примерах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895258" y="181432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природа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95258" y="205998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it rains, the ground gets wet. Здесь результат происходит каждый раз, когда выполняется условие, поэтому предложение звучит как постоянное наблюдение, а не как случайный прогноз.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895258" y="389862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95258" y="414428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the teacher says ‘start’, students begin the task. If you open your notebook, you can check the rule. Этот тип хорошо показывает порядок, инструкцию и ожидаемый итог.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895258" y="285647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 действия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895258" y="310213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you press the switch, the light turns on. If you mix red and blue, you get purple. Такие примеры легко запомнить, потому что связь между действием и результатом очевидна.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вероятности в четырёх типах условных предложений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грамматических значений conditional sentences в учебной традиции английского языка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тип от факта, тем меньше связь с реальностью и тем сильнее роль воображения.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Type 0 — самый определённый, Type 1 — самый близкий к будущему, а Type 2 и Type 3 показывают всё менее реальное условие.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000" y="2329250"/>
            <a:ext cx="305040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употребляется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537000" y="2794525"/>
            <a:ext cx="3050400" cy="12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 Conditional описывает событие, которое реально может произойти позже. Чаще всего это планы, прогнозы, обещания, предупреждения или решения, зависящие от будущего условия.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124600" y="2109475"/>
            <a:ext cx="377700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124600" y="2510275"/>
            <a:ext cx="46368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выглядит так: if + Present Simple, will + verb. В условной части ставим настоящее время, а в результате — will, потому что речь идёт о будущем.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124600" y="3596875"/>
            <a:ext cx="377700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ситуации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124600" y="3997675"/>
            <a:ext cx="46368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it rains, we will stay at home. If I finish my homework, I will watch a film. If the bus is late, we will be late for school.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 Conditional: реальная возможность в будущем
</a:t>
            </a:r>
            <a:endParaRPr lang="en-US" sz="2700" dirty="0"/>
          </a:p>
        </p:txBody>
      </p:sp>
      <p:sp>
        <p:nvSpPr>
          <p:cNvPr id="14" name="Text 7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2260335"/>
            <a:ext cx="4298400" cy="14096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Type 0 и Type 1: форма, значение, примеры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одинаковое if может вести к разному смыслу в зависимости от времени и результата.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Type 0 описывает постоянную связь, а Type 1 — вероятный результат в будущем; ключевое отличие в смысле, а не только в форме.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между Type 0 и Type 1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по смыслу: факт или будущее событие.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300" y="1785523"/>
            <a:ext cx="511200" cy="51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3300" y="3440044"/>
            <a:ext cx="511200" cy="45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0400" y="1785523"/>
            <a:ext cx="511200" cy="51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9891" y="3405765"/>
            <a:ext cx="392218" cy="522958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Second Conditional: воображаемая ситуация сейчас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4174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мир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48133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we lived near the sea, we would swim every day. Такая фраза показывает не реальный план, а воображаемую жизнь, где всё устроено иначе.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174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Нереальный образ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48133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I were a bird, I would fly over the city. Здесь важна не точность, а образность: предложение помогает увидеть невозможное как яркую мысленную картину.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11145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Фантазия и мечта
</a:t>
            </a:r>
            <a:endParaRPr lang="en-US" sz="1600" dirty="0"/>
          </a:p>
        </p:txBody>
      </p:sp>
      <p:sp>
        <p:nvSpPr>
          <p:cNvPr id="18" name="Text 7"/>
          <p:cNvSpPr txBox="1"/>
          <p:nvPr/>
        </p:nvSpPr>
        <p:spPr>
          <a:xfrm>
            <a:off x="5104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Second Conditional нужен, когда ситуация нереальна, но её можно представить. Он помогает говорить о мечтах, необычных желаниях и вариантах, которые не совпадают с действительностью.
</a:t>
            </a:r>
            <a:endParaRPr lang="en-US" sz="1229" dirty="0"/>
          </a:p>
        </p:txBody>
      </p:sp>
      <p:sp>
        <p:nvSpPr>
          <p:cNvPr id="19" name="Text 8"/>
          <p:cNvSpPr txBox="1"/>
          <p:nvPr/>
        </p:nvSpPr>
        <p:spPr>
          <a:xfrm>
            <a:off x="11145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или идея
</a:t>
            </a:r>
            <a:endParaRPr lang="en-US" sz="1600" dirty="0"/>
          </a:p>
        </p:txBody>
      </p:sp>
      <p:sp>
        <p:nvSpPr>
          <p:cNvPr id="20" name="Text 9"/>
          <p:cNvSpPr txBox="1"/>
          <p:nvPr/>
        </p:nvSpPr>
        <p:spPr>
          <a:xfrm>
            <a:off x="5104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I had more free time, I would learn another language. Этот тип удобен, когда хочется предложить решение или описать, что было бы лучше в идеальной ситуации.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18" y="1660055"/>
            <a:ext cx="2573700" cy="16889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568" y="1660055"/>
            <a:ext cx="2573700" cy="16889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78893" y="1660055"/>
            <a:ext cx="2573700" cy="16889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Second Conditional и язык мечты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40193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смотрит на карту и представляет, что может объехать весь мир за один год. Он говорит: If I had a passport now, I would visit many countries. В его словах нет реального плана, только мечта и интерес к новым местам.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0193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мира на парте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2985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воображении девочки дом легко поднимается в небо и плывёт над городом. She thinks: If my house could fly, I would see everything from above. Эта история показывает, как Second Conditional помогает строить яркие, почти сказочные образы.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32985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летит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1950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лежит обычный карандаш, но в рассказе он становится волшебным. If I had a magic pencil, I would draw a better world, says the student. Такая фраза передаёт желание изменить жизнь и делает мысль особенно выразительной.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21950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мир одним карандашом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Type 1 и Type 2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грамматика conditional sentences, учебный материал для 7 класса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Type 1 описывает возможный результат в будущем, а Type 2 помогает говорить о воображаемых или маловероятных ситуациях.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реальнее событие, тем ближе конструкция к Type 1; чем больше фантазии, тем увереннее нужен Type 2.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185650" y="2115685"/>
            <a:ext cx="37101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формальном английском после I, he, she, it в Second Conditional часто используют were: If I were you, I would apologize. Эта форма считается особенно правильной в учебниках и тестах.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85650" y="1640391"/>
            <a:ext cx="3710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учебная форма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5185650" y="3778665"/>
            <a:ext cx="37101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Were помогает сразу показать нереальную ситуацию и отличить её от обычного прошлого. В школьной грамматике такую форму обычно советуют запоминать и использовать в письменных ответах.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185650" y="3303371"/>
            <a:ext cx="3710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291150" y="553300"/>
            <a:ext cx="3486000" cy="18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форма were в Second Conditional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225" y="2385393"/>
            <a:ext cx="4298400" cy="1422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Type 2: правильная структура и частые ошибки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597225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3500" y="16724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строить Second Conditional и какие формы лучше не смешивать.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23500" y="33581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Type 2 в if-clause нужны формы Past Simple; слова would и will туда обычно не ставятся.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Type 1 от Type 2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по смыслу ситуации и форме глаголов.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000" y="2329250"/>
            <a:ext cx="305040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уже закончилась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537000" y="2794525"/>
            <a:ext cx="3050400" cy="12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Third Conditional нужен, когда мы говорим о прошлом, которое нельзя изменить. Он показывает событие, которого не было, и предполагает другой, воображаемый результат.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124600" y="2109475"/>
            <a:ext cx="377700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типа 3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124600" y="2510275"/>
            <a:ext cx="46368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выглядит так: if + Past Perfect, would have + past participle. Например: If I had studied, I would have passed the test. Оба действия относятся к прошлому.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124600" y="3596875"/>
            <a:ext cx="377700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сожаления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124600" y="3997675"/>
            <a:ext cx="46368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часто передаёт сожаление, упущенный шанс или ошибку. Он помогает представить, что могло бы произойти, если бы в прошлом поступили иначе.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Third Conditional: сожаление о прошлом
</a:t>
            </a:r>
            <a:endParaRPr lang="en-US" sz="2700" dirty="0"/>
          </a:p>
        </p:txBody>
      </p:sp>
      <p:sp>
        <p:nvSpPr>
          <p:cNvPr id="14" name="Text 7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22" y="358339"/>
            <a:ext cx="3721200" cy="2947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3404475"/>
            <a:ext cx="36372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Third Conditional и альтернативное прошлое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704300" y="1230325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выбора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04300" y="1545725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Third Conditional позволяет мысленно повернуть прошлое в другую сторону. Мы не меняем реальность, но показываем, какой результат был бы возможен при другом действии.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04300" y="2174500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образы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04300" y="2489900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хорошо подходят часы, развилка дороги, закрытая дверь или исправленная работа. Такие образы помогают увидеть, что событие уже прошло и выбор стал невозможен.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04300" y="3118675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речи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04300" y="3434075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If she had seen the sign, she would have stopped или If they had listened carefully, they would have understood the task показывают связь между прошлым условием и нереальным итогом.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Type 3: связь прошлого условия и нереального результата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английского языка: Third Conditional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Type 3 первая часть сообщает о пропущенном действии в прошлом, а вторая описывает только воображаемый итог.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прошлое условие не произошло, результат остаётся гипотетическим и используется форма would have + V3.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2083342"/>
            <a:ext cx="4298400" cy="17636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всех четырёх типов условных предложений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conditional sentences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 разницу между фактами, будущими возможностями, воображаемыми ситуациями и прошлым сожалением.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между типами — не только время, но и степень реальности ситуации.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нужного conditional type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определить тип по времени и смыслу высказывания.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5350" y="1794050"/>
            <a:ext cx="68859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четыре типа условных предложений и их значение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802100" y="3631975"/>
            <a:ext cx="6123000" cy="8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Type 0 говорит о фактах, Type 1 — о реальном будущем, Type 2 — о воображаемом настоящем или будущем, а Type 3 — о невозможном прошлом. Зная эти различия, легче строить точные английские фразы.
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2026-05-30T20:08:48Z</dcterms:created>
  <dcterms:modified xsi:type="dcterms:W3CDTF">2026-05-30T20:08:48Z</dcterms:modified>
</cp:coreProperties>
</file>