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2028725"/>
            <a:ext cx="84240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первых каменных домах: как люди научились строить надолго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помог людям строить дома, которые служили годами и не боялись непогоды.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каменные дома появились там, где камня было много, а дерева не хватало. Люди быстро заметили: такой дом надёжнее, крепче и спокойнее переживает дождь, ветер и огонь, чем постройка из глины или тростника, и прослужит намного дольше, чем хлипкая хижина, которая может капризничать от погоды, словно кошка от воды.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каменные дома: где и зачем их строили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почти не горит, поэтому дом из него лучше защищал людей и вещи. Это особенно важно там, где очаги и костры были частью повседневной жизни.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боится огня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 размывает камень так, как глину. Поэтому стены сохраняли форму после ливней и помогали дому оставаться крепким даже в сырую погоду.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портится от дождя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стены могли выдерживать большую нагрузку. На них ставили крышу из дерева, тростника или черепицы, и она не давила на постройку слишком сильно.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 тяжёлую крышу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камня строили не только стены, но и фундаменты, ступени, ограды. Один и тот же материал помогал делать дом прочным с разных сторон.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 разных частей дома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камень был удобным материалом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оставляли небольшими, чтобы в дом не попадали пыль, жара и сквозняки. Внутри становилось спокойнее, даже если снаружи погода капризничала.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окна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часто делали неширокой, чтобы сохранить прохладу и защитить жильё. Простой каменный дом выглядел строго, но работал очень хорошо, как надёжный сторож.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Узкий вход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делали широкими и крепкими, чтобы дом долго служил и лучше защищал людей. Такие стены медленнее пропускали жару, холод и сильный ветер.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стены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это был небольшой дом без лишней высоты. Так его было легче сделать прочным, а тяжёлым стенам не приходилось держать слишком много нагрузки сверху.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Невысокий силуэт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 первый каменный дом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очень крепкий и служит долго. Его выбирали там, где нужен был особенно прочный материал, способный выдержать большую нагрузку и долгую жизнь здания.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Базальт очень твёрдый, поэтому работать с ним было труднее. Зато он отлично подходил для надёжных построек, если такой камень был поблизости.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Базальт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камень легче обрабатывать, чем многие другие. Из него удобно делать стены и отдельные детали дома, особенно если рядом есть месторождение или скала.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Песчаник тоже часто использовали в строительстве, потому что его можно было добыть недалеко от поселения. Он подходил для стен и других крупных частей дома.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Песчаник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камни использовали строители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 древних строителей: от выбора места до готовой крыши.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строили каменный дом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97250" y="2455750"/>
            <a:ext cx="24588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 принимал на себя вес стен и помогал дому стоять крепко. Без него тяжёлая постройка могла бы наклониться или начать проседать в землю.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97255" y="1802357"/>
            <a:ext cx="2458703" cy="5397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Держал дом ровно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60847" y="2455750"/>
            <a:ext cx="24588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основы выбирали крупные камни, потому что они хорошо держали нагрузку. Такой фундамент работал как надёжные ботинки для дома — крепко и без капризов.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160853" y="1802357"/>
            <a:ext cx="24588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был каменным
</a:t>
            </a:r>
            <a:endParaRPr lang="en-US" sz="1500" dirty="0"/>
          </a:p>
        </p:txBody>
      </p:sp>
      <p:sp>
        <p:nvSpPr>
          <p:cNvPr id="10" name="Text 5"/>
          <p:cNvSpPr txBox="1"/>
          <p:nvPr/>
        </p:nvSpPr>
        <p:spPr>
          <a:xfrm>
            <a:off x="3329049" y="2455750"/>
            <a:ext cx="24588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основание было прочным, стены меньше страдали от движения почвы. Это помогало дому дольше сохранять форму и не покрываться трещинами.
</a:t>
            </a:r>
            <a:endParaRPr lang="en-US" sz="1300" dirty="0"/>
          </a:p>
        </p:txBody>
      </p:sp>
      <p:sp>
        <p:nvSpPr>
          <p:cNvPr id="11" name="Text 6"/>
          <p:cNvSpPr txBox="1"/>
          <p:nvPr/>
        </p:nvSpPr>
        <p:spPr>
          <a:xfrm>
            <a:off x="3329054" y="1802357"/>
            <a:ext cx="24588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Защищал от трещин
</a:t>
            </a:r>
            <a:endParaRPr lang="en-US" sz="1500" dirty="0"/>
          </a:p>
        </p:txBody>
      </p:sp>
      <p:sp>
        <p:nvSpPr>
          <p:cNvPr id="12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фундамент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35618"/>
            <a:ext cx="8424000" cy="1883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люди откалывали лишние куски камня и придавали блокам нужную форму. Работа была небыстрой, зато результат получался аккуратным и прочным.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Молотки и зубила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876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камни перевозили на санях, катках или по наклонным дорожкам из земли. Это облегчало переноску, ведь камень не любит, когда его тащат на руках.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876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Сани, катки и уклоны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32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Кирками добывали камень, а деревянные рычаги помогали сдвигать тяжёлые глыбы. Так строители экономили силы и могли работать с очень большими блоками.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2532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Кирки и рычаги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4704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Верёвки нужны были, чтобы измерять расстояния и выравнивать стены. Без них дом мог получиться кривым, а это строителям совсем не нравилось.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Верёвки и направляющие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древних строителей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Глиняную постройку можно было сделать быстрее и проще. Но после сильного дождя она могла размокнуть и потерять прочность, особенно если стены были тонкими.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глиняный дом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камень часто выбирали для храмов, крепостей и домов богатых людей. Там особенно ценили долговечность, прочность и надёжную защиту.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самых важных зданий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дом строили дольше и с большими усилиями. Зато он был крепче, служил многие годы и лучше защищал жильцов и их вещи.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каменный дом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каменный дом отличался от глиняного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7047" y="1518270"/>
            <a:ext cx="439200" cy="351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каменные стены медленнее нагревались, поэтому внутри было прохладнее. В таких местах дом помогал пережить зной без лишнего страдания и махания веером.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Жаркие места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здания лучше защищали от огня, чем постройки из более лёгких материалов. Поэтому в местах с частыми пожарами они были особенно полезны.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был риск пожара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дома стояли близко друг к другу, камень делал их более прочными и устойчивыми. Это было важно в тесных улицах, где места не так уж много.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города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каменные дома были особенно нужны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жаркий день каменные стены долго держали внутри приятную прохладу. Во дворе можно было спрятаться в тень, посидеть у стены и отдохнуть от палящего солнца. Даже ветер не пробирался сюда так легко, как на открытую улицу.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во дворе спасала от зноя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камень нагревался не сразу и так же медленно остывал вечером. Поэтому в комнатах не было резких перепадов температуры. Маленькие окна помогали удерживать прохладу, а заодно не пускали внутрь пыль и сильные порывы ветра.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медленно «запоминал» погоду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каменном доме сохранялись прохлада и тепло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каменных домах селились люди, которые умели делать полезные вещи своими руками: гончары, каменотёсы, кузнецы. Их жилища были простыми, но прочными и хорошо защищали семью и запасы.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и ремесленники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состоятельных семей дома могли быть больше и удобнее. В них встречались несколько комнат, дворик и украшенные входы, а сама постройка показывала достаток хозяев.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семьи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Торговцам и земледельцам нужен был дом, где можно хранить товар, зерно и инструменты. Каменные стены помогали беречь имущество от дождя, ветра и случайного пожара.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Торговцы и земледельцы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каменные здания принадлежали правителям и жрецам. Они строились особенно тщательно, потому что должны были внушать уважение, служить долго и быть видны издалека.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и жрецы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в первых каменных домах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Фасады украшали каменными плитами с узорами. На них можно было увидеть круги, волны, листья и другие повторяющиеся рисунки, которые радовали глаз и показывали мастерство строителей.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и орнаменты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важных зданиях появлялись изображения животных, птиц и растений. Такие украшения помогали дому выделяться среди остальных и рассказывали о богатстве и вкусах хозяев.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животных и растений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вырезали на стенах линии, узоры и фигуры растений. Такая работа требовала терпения, зато дом сразу выглядел наряднее и казался особенно важным.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Резьба по камню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больших зданий часто ставили колонны. Они не только поддерживали крышу или навес, но и делали вход торжественным, словно приглашая войти в особое место.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Колонны у входа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каменных домов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улица в древнем городе была похожа на каменный коридор. С двух сторон стояли дома с плотными стенами, а между ними спешили люди, неся корзины, кувшины и свёртки. Где-то рядом уже поднимался лёгкий дым из очагов.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между каменными домами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кварталах были маленькие дворики, ступени и колодцы. Здесь можно было набрать воду, отдохнуть в тени и поговорить с соседями. Каменные стены вокруг делали такие уголки уютными, хотя город вокруг был шумным и тесным.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Дворики, ступени и колодец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 древнем городе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Причины, которые постепенно сделали камень самым надёжным материалом для жилья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каменные дома стали строить всё чаще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было трудно добывать, поднимать и переносить. Для этого требовались сила, время и помощь многих людей, поэтому работа шла медленно.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материал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каменный дом, нужно было не спешить. Сначала добывали блоки, потом подгоняли их, а затем долго складывали стены по рядам.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времени на стройку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каждая семья могла позволить себе такое строительство. Каменный дом требовал труда мастеров, инструментов и большого количества материала, а это стоило немало.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Дорогой дом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камни были плохо обработаны или уложены неровно, в стенах могли появиться трещины. Тогда дом становился слабее и хуже служил людям.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трещин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каменного строительства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насколько прочным может быть каменное строительство. Такие постройки пережили много поколений и сохранили для нас следы жизни древних людей.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данные о сохранившихся древних каменных постройках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стоять некоторые древние каменные здания.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81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2000 лет
</a:t>
            </a:r>
            <a:endParaRPr lang="en-US" sz="581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60200" y="2455750"/>
            <a:ext cx="1795416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раньше, и сегодня дом должен защищать людей от дождя, ветра и холода. Поэтому стены делают крепкими, а материалы выбирают так, чтобы они служили долго.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0204" y="1802357"/>
            <a:ext cx="1795416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Прочные стены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847746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дома строят из камня, кирпича и бетона, а раньше использовали камень и глину. Но цель остаётся одинаковой: сделать жильё прочным, тёплым и надёжным.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47750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материалы, одна цель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714204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строят не только крепким, но и удобным. Людям нужны свет, тепло, место для вещей и безопасный вход, иначе жить в нём было бы совсем не весело.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714208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 жизни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588964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фундамента дом может просесть и потрескаться. Этот важный нижний слой нужен и древнему каменному дому, и современному зданию, чтобы всё стояло ровно.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2588967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фундамент
</a:t>
            </a:r>
            <a:endParaRPr lang="en-US" sz="1300" dirty="0"/>
          </a:p>
        </p:txBody>
      </p:sp>
      <p:sp>
        <p:nvSpPr>
          <p:cNvPr id="15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древних и современных домов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возраст показывает, что камень умеет хранить историю очень долго. Эти постройки напоминают нам о жизни людей, которые строили без современных машин, но с большим мастерством.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исследования древних памятников архитектуры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стоят древние каменные здания.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1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2 000+ лет
</a:t>
            </a:r>
            <a:endParaRPr lang="en-US" sz="60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первые каменные дома так важны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каменные дома научили людей строить крепко, разумно и на долгие годы. Они стали началом больших городов и показали, что хороший дом может пережить много поколений.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2026-05-26T04:53:44Z</dcterms:created>
  <dcterms:modified xsi:type="dcterms:W3CDTF">2026-05-26T04:53:44Z</dcterms:modified>
</cp:coreProperties>
</file>