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и животных на материках: краткий обзор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разнообразны — климат, природа и жизнь здесь уникальны.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Земли: особенности и расположение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шесть крупнейших материков: Евразия, Африка, Северная и Южная Америка, Австралия и Антарктида. Они различаются по размеру, населению и природному разнообразию, что отражается на жизни обитателей.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поясов на материках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 экватор на Африке и Южной Америке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отличаются жарким и влажным климатом, где господствуют тропические леса и уникальные животные. Климат способствует развитию сельского хозяйства и традиционных способов жизни.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Евразии и Северной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зима холоднее, а лето мягче. Растительный и животный мир адаптирован к меняющимся сезонам, что отражается и в образе жизни людей.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пояса и условия жизни в Арктике и Антарктиде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холода создают суровые условия для жизни. Животные имеют плотный мех или толстый слой жира, а люди организуют научные экспедиции и станции.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 материкам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– самый населённый материк с более 5 миллиардами жителей, объединяющий разнообразные культуры.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второе место, где проживает около 1,4 миллиарда человек, с быстрым ростом населения.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населена примерно 600 миллионами человек, большинство живёт в больших городах.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 Австралия имеют соответственно около 430 миллионов и 40 миллионов жителей, при этом в Антарктиде постоянное население отсутствует.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городского и сельского населения на материках
</a:t>
            </a:r>
            <a:endParaRPr lang="en-US" sz="2173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уровень урбанизации и его связь с экономическим развитием регионов.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урбанизации характерен для материков с развитой экономикой и инфраструктурой.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и природы Евразии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и городов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сочетает города с древней историей и современными мегаполисами: Москва, Париж, Токио. Люди говорят на множестве языков и сохраняют традиции различных народов.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 Евразийского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арктической тундры до жарких пустынь — Евразия охватывает все природные зоны, что влияет на образ жизни и хозяйственные занятия населения.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природы и культур Африки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пустыни Сахара к тропическим лесам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славится контрастами: необъятные пустыни сменяются густыми лесами и широкими саваннами, где обитают редкие животные.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культурные традиции африканских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континенте говорят более чем на 1000 языках. Одновременно в мегаполисах и деревнях сохраняются уникальные обычаи и ремёсла.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 и природа Северной Америки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Лос-Анджелес, Мехико — центры высокого уровня жизни с развитым транспортом и новыми технологиями, объединяющие различные культуры.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Грандиозные заповедники, такие как Йеллоустоун и Гранд-Каньон, охраняют уникальную природу: леса, горы и пустыни, разнообразие флоры и фауны.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традиции Южной Америки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 историческое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Сан-Паулу, Буэнос-Айрес и Лима — города, где сочетается современная архитектура с памятниками прошлого и богатыми культурными событиями.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 культурные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Рио-де-Жанейро карнавал привлекает тысячи людей, а местные рынки предлагают яркие ремёсла и вкусную национальную кухню.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природа Австралии и Океании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родина кенгуру и коал, с пустынями внутри страны и прибрежными городами Сиднеем и Мельбурном.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островов Океании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островов населены народами с богатой историей, развитыми рыболовством и ремёслами, поддерживающими традиционные способы жизни.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обитатели и жизнь на станциях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не имеет постоянного населения. На научных станциях временно работают от тысячи до пяти тысяч учёных, представляющих разные страны, исследуя климат, экосистемы и геологию материка.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этих станциях проходит в суровых условиях постоянного холода и длительных полярных ночей, что требует особых мер безопасности и адаптации к экстремальному климату.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материков за год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температур ясно указывает на значительное влияние широты и географического положения материков на климатические условия.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Континенты, расположенные ближе к экватору, имеют высокие средние температуры, а полярные регионы отличаются экстремальным похолоданием и климатической особостью.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данные,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растительности на материках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материк характеризуется широкими саваннами и редкими баобабами, которые приспособлены к засушливому климату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Евразии преобладают лиственные и хвойные леса, которые сменяются степями и гористыми ландшафтами, образуя разнообразные зоны растительности.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известна амазонскими тропическими лесами — крупнейшими и богатейшими по биоразнообразию влажными лесами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растительность крайне скудная, представленная главным образом мхами и лишайниками, способными выживать в экстремальных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на материках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Африки: от саванн до джунглей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саванны гудят жизнью: здесь обитают слоны, жирафы, львы и зебры. Эти виды приспособлены к жаркому климату и обширным открытым просторам континента.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жители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славится кенгуру, коалами и удивительным платипусом. Эти животные не встречаются нигде больше и отражают уникальность австралийской фауны.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травоядные Северной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можно встретить грозных гризли, волков и бизонов. Эти виды занимают важные ниши в экосистемах от арктических областей до прерий.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питание и одежда на материках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жилья зависят от климата: в жарких регионах строят светлые дома для охлаждения, а в холодных — тёплые и утеплённые для сохранения тепла.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зонах люди преимущественно употребляют фрукты и овощи, на севере рацион насыщен мясом, рыбой и молочной продукцией из-за климатических условий.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адаптирована к погоде: в холодных регионах используют шерсть и пух, а в тропиках — легкие ткани, такие как хлопок и лен для комфортного ношения.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средства связи на материках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и Северной Америке развиты поезда, метро и автобусы, что обеспечивает быстрые и удобные перевозки в городах и между регионами. Транспортная сеть хорошо интегрирована с современными технологиями.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часто используют маршрутные такси и мотоциклы для коротких дистанций и труднодоступных районов. В Океании, на островах, лодки и паромы остаются основными средствами сообщения между островами.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традиции и семейные обычаи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Масленица в Евразии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символизируют смену сезонов и укрепляют семейные традиции, сопровождаясь яркими ритуалами и общими застольями.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и карнавал в Америке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семьёй, благодарность за урожай, большие парады и костюмированные шествия создают праздничную атмосферу на континенте.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 Нигерии и музыкальные фестивали в Африке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народные праздники, в которых сочетаются традиционные танцы, музыка и ритуалы, подчеркивающие культурное многообразие.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АНЗАК и летнее Рождество в Австралии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отражают исторические события и особенности климата, сочетая память и радость в теплый сезон.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религии по материкам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языков и религий на континентах показывает разнообразие культур и верований, отражающих историю и этнический состав населения.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языков и религий зависит от исторических путей развития и миграций народов на каждом континенте.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окружающей среды на материках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Африке остро стоит проблема засух и нехватки воды, в Южной Америке и Евразии — массовая вырубка лесов, что приводит к ухудшению экосистем и утрате биологического разнообразия.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и Океании часты наводнения и ураганы, угрожающие населённым пунктам и природе. В Антарктиде глобальное потепление разрушает ледяной покров и нарушает условия жизни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материков на жизнь планеты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уникальны своим климатом, природой и традициями, формируя облик жизни. Их защита и сохранение — ключ к устойчивому будущему человечества и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2026-05-07T08:23:32Z</dcterms:created>
  <dcterms:modified xsi:type="dcterms:W3CDTF">2026-05-07T08:23:32Z</dcterms:modified>
</cp:coreProperties>
</file>