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предметов в английском языке: as big as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сравнивать предметы, людей и животных по размеру на английском.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помогает говорить просто и точно о знакомых вещах: школьных принадлежностях, мебели, животных и игрушках. Она особенно удобна, когда нужно показать равенство признака без сложных правил и длинных объяснений.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сравнение as big as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структура сравнения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87150" y="1672400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равенства
</a:t>
            </a:r>
            <a:pPr algn="l" indent="0" marL="0">
              <a:lnSpc>
                <a:spcPct val="115000"/>
              </a:lnSpc>
              <a:buNone/>
            </a:pPr>
            <a:r>
              <a:rPr lang="en-US" sz="3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as + adjective + as показывает, что два объекта равны по одному признаку. В предложении A is as big as B прилагательное стоит в обычной форме, без -er и more.
</a:t>
            </a:r>
            <a:endParaRPr lang="en-US" sz="1185" dirty="0"/>
          </a:p>
        </p:txBody>
      </p:sp>
      <p:sp>
        <p:nvSpPr>
          <p:cNvPr id="11" name="Text 3"/>
          <p:cNvSpPr txBox="1"/>
          <p:nvPr/>
        </p:nvSpPr>
        <p:spPr>
          <a:xfrm>
            <a:off x="887150" y="3216775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глагола
</a:t>
            </a:r>
            <a:pPr algn="l" indent="0" marL="0">
              <a:lnSpc>
                <a:spcPct val="115000"/>
              </a:lnSpc>
              <a:buNone/>
            </a:pPr>
            <a:r>
              <a:rPr lang="en-US" sz="3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am, is, are, was или were зависит от подлежащего и времени. Поэтому одна и та же модель подходит и для настоящего, и для прошедшего времени, сохраняя понятный порядок слов.
</a:t>
            </a:r>
            <a:endParaRPr lang="en-US" sz="1077" dirty="0"/>
          </a:p>
        </p:txBody>
      </p:sp>
      <p:sp>
        <p:nvSpPr>
          <p:cNvPr id="12" name="Text 4"/>
          <p:cNvSpPr txBox="1"/>
          <p:nvPr/>
        </p:nvSpPr>
        <p:spPr>
          <a:xfrm>
            <a:off x="3736636" y="1684863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3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между первым as и прилагательным поставить not, получится A is not as big as B. Такая форма показывает, что первый предмет уступает второму по выбранному признаку.
</a:t>
            </a:r>
            <a:endParaRPr lang="en-US" sz="1077" dirty="0"/>
          </a:p>
        </p:txBody>
      </p:sp>
      <p:sp>
        <p:nvSpPr>
          <p:cNvPr id="13" name="Text 5"/>
          <p:cNvSpPr txBox="1"/>
          <p:nvPr/>
        </p:nvSpPr>
        <p:spPr>
          <a:xfrm>
            <a:off x="3751474" y="3216775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3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структура не только сравнивает размер. Она может передавать рост, длину, вес, ширину и другие признаки, если правильно подобрать подходящее прилагательное для ситуации.
</a:t>
            </a:r>
            <a:endParaRPr lang="en-US" sz="1109" dirty="0"/>
          </a:p>
        </p:txBody>
      </p:sp>
      <p:sp>
        <p:nvSpPr>
          <p:cNvPr id="14" name="Text 6"/>
          <p:cNvSpPr txBox="1"/>
          <p:nvPr/>
        </p:nvSpPr>
        <p:spPr>
          <a:xfrm>
            <a:off x="6549024" y="1672400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для запоминания
</a:t>
            </a:r>
            <a:pPr algn="l" indent="0" marL="0">
              <a:lnSpc>
                <a:spcPct val="115000"/>
              </a:lnSpc>
              <a:buNone/>
            </a:pPr>
            <a:r>
              <a:rPr lang="en-US" sz="3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простое: между двумя as всегда стоит прилагательное в начальной форме. Если есть not, сравнение становится отрицательным, но сама грамматическая модель остаётся той же.
</a:t>
            </a:r>
            <a:endParaRPr lang="en-US" sz="107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823468"/>
            <a:ext cx="4063200" cy="18224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грамматическая схема помогает сравнивать разные признаки, если выбирать нужное прилагательное.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не меняется, меняется только прилагательное. Это делает модель универсальной для разных объектов и ситуаций.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темы для 5 класса.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модели с as… as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жизни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564275" y="1234400"/>
            <a:ext cx="3846600" cy="8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и твой
</a:t>
            </a:r>
            <a:pPr algn="l" indent="0" marL="0">
              <a:lnSpc>
                <a:spcPct val="115000"/>
              </a:lnSpc>
              <a:buNone/>
            </a:pPr>
            <a:r>
              <a:rPr lang="en-US" sz="5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backpack is as big as yours. Такое предложение легко представить в классе, потому что рюкзаки у учеников часто бывают похожего размера. Сравнение звучит естественно и помогает быстро запомнить модель.
</a:t>
            </a:r>
            <a:endParaRPr lang="en-US" sz="1202" dirty="0"/>
          </a:p>
        </p:txBody>
      </p:sp>
      <p:sp>
        <p:nvSpPr>
          <p:cNvPr id="12" name="Text 3"/>
          <p:cNvSpPr txBox="1"/>
          <p:nvPr/>
        </p:nvSpPr>
        <p:spPr>
          <a:xfrm>
            <a:off x="4564275" y="2405929"/>
            <a:ext cx="3846600" cy="8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Пенал и телефон
</a:t>
            </a:r>
            <a:pPr algn="l" indent="0" marL="0">
              <a:lnSpc>
                <a:spcPct val="115000"/>
              </a:lnSpc>
              <a:buNone/>
            </a:pPr>
            <a:r>
              <a:rPr lang="en-US" sz="5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pencil case is as small as a phone. Здесь хорошо видно, что конструкция работает не только с большими предметами, но и с маленькими. Для сравнения важен выбранный признак, а не только слово big.
</a:t>
            </a:r>
            <a:endParaRPr lang="en-US" sz="1202" dirty="0"/>
          </a:p>
        </p:txBody>
      </p:sp>
      <p:sp>
        <p:nvSpPr>
          <p:cNvPr id="13" name="Text 4"/>
          <p:cNvSpPr txBox="1"/>
          <p:nvPr/>
        </p:nvSpPr>
        <p:spPr>
          <a:xfrm>
            <a:off x="4564275" y="3577454"/>
            <a:ext cx="3846600" cy="8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и книга
</a:t>
            </a:r>
            <a:pPr algn="l" indent="0" marL="0">
              <a:lnSpc>
                <a:spcPct val="115000"/>
              </a:lnSpc>
              <a:buNone/>
            </a:pPr>
            <a:r>
              <a:rPr lang="en-US" sz="5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book is as heavy as that book. Пример показывает равенство по весу и подходит для урока, где нужно сравнивать знакомые вещи. Такие фразы удобно использовать в устной и письменной практике.
</a:t>
            </a:r>
            <a:endParaRPr lang="en-US" sz="12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типичных примеров для 5 класса.
</a:t>
            </a:r>
            <a:endParaRPr lang="en-US" sz="10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примерах чаще всего сравнивают то, что легко увидеть и измерить глазами: рост, длину и вес.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длина встречаются чаще остальных, потому что их проще всего описывать в обычных ситуациях.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сравнивают чаще всего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форма: not as big as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45900" y="1482725"/>
            <a:ext cx="37338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not as big as показывает, что первый предмет меньше второго по размеру или другому признаку. Это удобный способ сравнить объекты без использования bigger than и без потери смысла.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4814400" y="1505279"/>
            <a:ext cx="37338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desk is not as big as the table. This box is not as heavy as that one. Такие предложения помогают точно описывать различие и хорошо подходят для упражнений на сравнение в классе.
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сравнения as… as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шагов при составлении сравнения равенства и отрицательной формы.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064" y="1718809"/>
            <a:ext cx="14137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744549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7750" y="2287025"/>
            <a:ext cx="3741600" cy="17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людей и деревьев чаще всего используют tall. Это слово помогает сравнивать высоту естественно и точно: Tom is as tall as Ben. В такой ситуации big звучит менее удачно.
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1088725" y="161996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людей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838625" y="2297832"/>
            <a:ext cx="3676200" cy="17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верёвок, дорог, столов и расстояний обычно подходит long. Например: The rope is as long as the table. Здесь важна именно протяжённость, поэтому long передаёт смысл лучше, чем big.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349725" y="161996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предметов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росту и длине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834018"/>
            <a:ext cx="4063200" cy="1822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употребления прилагательных сравнения в английском языке.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сравнения размеров в английском важно выбирать слово по признаку, а не ограничиваться только big.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Big — общее слово, но в точной речи чаще нужны специальные прилагательные. Это делает описание яснее и естественнее.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Big и более точные прилагательные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 сравнении размеров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564275" y="1234400"/>
            <a:ext cx="3846600" cy="8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животными помогает быстро понять смысл конструкции as… as, потому что размер, рост и вес легко представить на понятных и ярких образах.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564275" y="2405929"/>
            <a:ext cx="3846600" cy="8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лексика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животных часто выбирают не только big, но и более точные слова: tall, heavy, small. Так ученик учится описывать признак аккуратно и по-английски естественно.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564275" y="3577454"/>
            <a:ext cx="3846600" cy="8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через картинку
</a:t>
            </a:r>
            <a:pPr algn="l" indent="0" marL="0">
              <a:lnSpc>
                <a:spcPct val="115000"/>
              </a:lnSpc>
              <a:buNone/>
            </a:pPr>
            <a:r>
              <a:rPr lang="en-US" sz="5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показаны кошка, собака или слон, сравнение запоминается легче. Визуальная опора связывает новое правило с конкретным образом и помогает говорить увереннее.
</a:t>
            </a:r>
            <a:endParaRPr lang="en-US" sz="12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для учебной диаграммы на основе материалов презентации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связаны одной темой, но каждая передаёт свой результат сравнения и требует внимательного выбора структуры.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встречается немного чаще отрицания, а форма bigger than нужна, когда нужно показать явное превосходство.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big as, bigger than и not as big as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2225" y="1505275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Лишняя степень 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as… as прилагательное не должно менять форму. Ошибка as bigger as нарушает правило, потому что здесь используется обычная форма, а не сравнительная.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601652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выбор слов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ученики пишут as much big as, смешивая разные конструкции. Для этой модели достаточно as + adjective + as, без лишних слов и окончаний.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680931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not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отрицательной форме часто забывают not, хотя именно оно показывает, что первый предмет меньше. Без not смысл предложения меняется и становится неверным.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760220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big и tall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big подходит не всегда. Для людей и деревьев чаще нужно tall, а для предметов, сумок или коробок — heavy, long, wide или small.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745789"/>
            <a:ext cx="4063200" cy="19778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основные модели помогают быстро различать одинаковый и разный размер в английском предложении.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тема включает три разных результата сравнения: равенство, меньший признак и превосходство.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и неравенство в одном сравнении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короткие ответы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755595" y="3628010"/>
            <a:ext cx="2560842" cy="10244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такие вопросы отвечают кратко: Yes, it is. No, it isn’t. Так ученик тренирует не только правило, но и живую устную речь на уроке.
</a:t>
            </a:r>
            <a:endParaRPr lang="en-US" sz="1119" dirty="0"/>
          </a:p>
        </p:txBody>
      </p:sp>
      <p:sp>
        <p:nvSpPr>
          <p:cNvPr id="8" name="Text 3"/>
          <p:cNvSpPr txBox="1"/>
          <p:nvPr/>
        </p:nvSpPr>
        <p:spPr>
          <a:xfrm>
            <a:off x="4305094" y="3033715"/>
            <a:ext cx="2011202" cy="4562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
</a:t>
            </a:r>
            <a:endParaRPr lang="en-US" sz="1343" dirty="0"/>
          </a:p>
        </p:txBody>
      </p:sp>
      <p:sp>
        <p:nvSpPr>
          <p:cNvPr id="9" name="Text 4"/>
          <p:cNvSpPr txBox="1"/>
          <p:nvPr/>
        </p:nvSpPr>
        <p:spPr>
          <a:xfrm>
            <a:off x="572394" y="1956579"/>
            <a:ext cx="2560842" cy="10244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 as… as удобно задавать в паре, потому что они просты по форме и сразу направляют ученика на сравнение двух предметов, например bag и mine.
</a:t>
            </a:r>
            <a:endParaRPr lang="en-US" sz="1119" dirty="0"/>
          </a:p>
        </p:txBody>
      </p:sp>
      <p:sp>
        <p:nvSpPr>
          <p:cNvPr id="10" name="Text 5"/>
          <p:cNvSpPr txBox="1"/>
          <p:nvPr/>
        </p:nvSpPr>
        <p:spPr>
          <a:xfrm>
            <a:off x="1121893" y="1358772"/>
            <a:ext cx="2011202" cy="4562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 вопросе
</a:t>
            </a:r>
            <a:endParaRPr lang="en-US" sz="134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правильности предложения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самопроверки помогает находить ошибки в сравнении и исправлять их до ответа.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736" y="887000"/>
            <a:ext cx="2728727" cy="2333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7636" y="875450"/>
            <a:ext cx="2728727" cy="233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улице дети часто сравнивают скорость, длину и размер, даже не замечая этого. Фразы вроде as fast as a bike или as large as a screen легко связывают английский с тем, что видно каждый день.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улице и в движении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Телефон, книга, ботинок или мяч становятся удобными примерами для сравнения. Когда предметы знакомы, ученику проще построить предложение и выбрать нужное прилагательное без лишних сомнений.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 вокруг нас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as… as встречается в описании школьных вещей, спортивного инвентаря и покупок. Она помогает говорить о размере, весе и длине так же естественно, как в обычном разговоре.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Учёба, спорт, покупки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в реальной жизни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для учебной диаграммы на основе тем презентации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чаще всего сравнивают знакомые вещи: учебники, рюкзаки, животные и предметы дома.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заметная зона употребления — школа: именно там ученикам проще всего увидеть и описать одинаковые и разные признаки.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сравнения встречаются чаще всего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базовые модели закрывают самые нужные случаи темы и позволяют легко подставлять новые слова вместо примеров из урока.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шаблона помогают быстро строить сравнения без лишних изменений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as + adjective + as показывает равенство признака, а not as… as — его уменьшение. Правильно выбранное прилагательное делает сравнение точным, понятным и естественным.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as big as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2026-05-30T11:57:44Z</dcterms:created>
  <dcterms:modified xsi:type="dcterms:W3CDTF">2026-05-30T11:57:44Z</dcterms:modified>
</cp:coreProperties>
</file>