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— переход между лесом и степью, степь — открытое безлесное пространство.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Лесостепи и степи: природные зоны с разными условиями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лесостепи и степи и почему они такие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зоны широко распространены в Евразии: от юга Восточно-Европейской равнины до Казахстана и юга Западной Сибири. Лесостепь идет полосой между лесом и степью, а степи формируются из‑за уменьшения осадков к югу.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континентальный: лето теплое или жаркое, зима холодная. Снежный покров бывает устойчивым не везде, поэтому условия от сезона к сезону ощущаются резко.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лесостепи и степи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 лесостепи обычно больше: среднегодово 400–600 мм. В степи осадки примерно 250–400 мм, а в сухой степи их еще меньше.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степей характерны засухи, суховеи и сильные ветры. Летом заметна большая разница между дневной и ночной температурой, из‑за чего влага быстрее уходит.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увлажнение от лесостепи к сухой степи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 севера на юг уменьшает количество осадков и усиливает дефицит влаги, поэтому растениям сложнее удерживать воду.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сухой степи, тем меньше «подпитка» влагой. Это напрямую влияет на состав растительности и устойчивость почв.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диапазоны среднегодовых осадков: лесостепь 400–600 мм, степь 250–400 мм, сухая степь — меньше 250–400 мм (по описанию темы).
</a:t>
            </a:r>
            <a:endParaRPr lang="en-US" sz="5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где «хранится» плодородие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Чернозем и темный гумусовый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и части лесостепных районов почвы богаты гумусом. Именно он придает почве темный цвет и работает как «копилка» питательных веществ и влаги, помогая растениям переживать периоды сухости.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лесные почвы лесостепи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сочетает участки с более влажными условиями, поэтому здесь встречаются серые лесные почвы и черноземы. Этот «смешанный» почвенный фон отражает переходный характер зоны между лесом и степью.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Каштановые почвы на самых засушливых участках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становится территория, тем заметнее меняется состав почв. В более засушливых районах наряду с черноземами встречаются каштановые почвы, где запас влаги в почвенном слое ограничен.
</a:t>
            </a:r>
            <a:endParaRPr lang="en-US" sz="9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491049"/>
            <a:ext cx="3287100" cy="1778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лесостепи и степи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климат и почвы меняют растительность, степень освоения и природные риски.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 — увлажнение и «открытость» местности. Поэтому степь сильнее страдает от засух и ветрового разрушения почвы.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 описанию признаков из темы.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лесостепи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составе мозаики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лесостепи встречаются дуб, береза, осина, липа и клен. Деревья создают участки с более защищенным микроклиматом, чем на открытых степных пространствах.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 разнотравье на открытых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полянах и открытых участках растут злаки и разнотравье. Эти растения образуют степные «островки» среди лесного окружения и поддерживают травяной покров.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Колки как небольшие лесные островки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лесные участки — колки — чередуются с лугами и степными участками. Такое смешение делает лесостепь особенно пестрой по ландшафту и растениям.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природных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объединяет признаки леса и степи, поэтому сообщества растений здесь разнообразнее, чем в «чистых» зонах. Это помогает выживать видам с разными требованиями к влаге.
</a:t>
            </a:r>
            <a:endParaRPr lang="en-US" sz="12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степи и ее приспособления к засухе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доминируют ковыль, типчак, тонконог, полынь и разнотравье. Деревья обычно приурочены к поймам рек, балкам и искусственным лесополосам, где влаги и защиты больше.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приспосабливаются к нехватке воды: у них узкие листья и хорошо развитые корни. Весной они быстро растут, используя влагу после таяния снега и дождей.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пространств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представлены виды, которым подходят жизнь в норах и экономия воды: суслик, сурок, хомяк, лисица, степной орел, жаворонок и дрофа.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и засушливость формируют «набор» выживших групп: многие используют укрытия, маскировку и активность в более прохладные часы.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 и примеры видов приведены в описании темы; точные доли на диаграмме не указаны.
</a:t>
            </a:r>
            <a:endParaRPr lang="en-US" sz="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условия степи запускают приспособления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факторов (сухость, открытость, жара) с особенностями растений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как зона перехода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природных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состоит из мозаики: рядом могут встречаться небольшие лесные массивы, луговые пространства и участки степи. Поэтому природные условия здесь меняются «ступеньками», а не резко.
</a:t>
            </a:r>
            <a:endParaRPr lang="en-US" sz="1194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по сравнению со степью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большего увлажнения, чем в степи, лесостепь переносит засухи не так тяжело. Одновременно осадков здесь меньше, чем в лесной зоне, поэтому лето всё равно может быть жарким.
</a:t>
            </a:r>
            <a:endParaRPr lang="en-US" sz="1206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человеком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территория удобна для сельского хозяйства, её активно распахивают и застраивают. Вырубка лесных колков и распашка быстро нарушают местный водный режим и усиливают ветровую эрозию.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выращивают пшеницу, подсолнечник, кукурузу, ячмень и кормовые культуры. Открытые пространства и длительный тёплый период помогают получать устойчивый урожай при правильном уходе за почвой.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важный район сельского хозяйства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качества земель важны севооборот и сохранение растительного покрова. Полезны защитные лесополосы и бережная обработка, уменьшающие пересушивание и разрушение верхнего слоя ветром.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 связана с плодородными чернозёмами: в них много гумуса, поэтому растениям доступны питательные вещества и влага. Однако без бережного использования почвы плодородие быстро падает.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технологии позволяют снижать риски засух. Например, сохранение мульчи и грамотное планирование посевов помогают почве удерживать влагу дольше, а урожайность — оставаться стабильнее.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степных территорий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 диаграмме — условный порядок по степени воздействия, поскольку точные сопоставимые показатели по всем регионам различаются. Главный удар — по травяному покрову.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снижается доля естественной травы, почва быстрее теряет влагу и легче разрушается ветром. Это усиливает влияние последующих факторов и ухудшает состояние экосистемы.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географии: причины деградации степей (распашка, эрозия, засухи, пожары, снижение биоразнообразия). Условные значения индекса; точные региональные статистики не приведены.
</a:t>
            </a:r>
            <a:endParaRPr lang="en-US" sz="5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степной зоны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целинных участков в степной зоне создают заповедники и национальные парки. Там поддерживают естественные комплексы, чтобы степные экосистемы не исчезали полностью из-за распашки.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территориям относят Асканию-Нова, Оренбургский заповедник, степные участки Хопёрского и Даурского заповедников. Охраняют ковыльные степи и редких птиц, а также растения, которые особенно страдают при уничтожении местообитаний.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692" y="2070000"/>
            <a:ext cx="4527717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лесостепи и степи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Указаны редкие виды, их типичные места обитания и причины охраны. В таблице видно, что угрозы затрагивают и животных, и растения.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численности связаны с разрушением местообитаний: распашка, пожары и браконьерство. Поэтому охрана включает восстановление степной растительности и защиту территорий.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школьных материалов по охране природы степей (перечень видов по тематике редких степных организмов).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9596" y="1924712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5781" y="3537825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лесостепи от степи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древесной растительности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лесостепи природные условия позволяют расти лесным участкам и «островкам» леса среди лугов. Именно поэтому общий ландшафт разнообразнее: леса соседствуют с открытыми пространствами.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Увлажнение выше, чем в степи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со степью лесостепь получает больше влаги. Это помогает поддерживать растительный покров дольше и уменьшает последствия засух, хотя жаркие периоды всё равно бывают.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суше и сильнее зависит от засух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климат суше, поэтому многие растения и животные вынуждены приспосабливаться к дефициту воды. Погодные колебания быстрее сказываются на состоянии почвы и растительности.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сообществ против открытого ландшафта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сочетает несколько типов растительности рядом: леса, луга и степные участки. В степи же господствуют травы, а деревья встречаются ограниченно — в более защищённых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 хозяйственной деятельности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схема: как природные факторы влияют на землепользование и как ошибки ухудшают состояние земель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часто называют «хлебным поясом» из-за плодородных чернозёмов. Весной многие растения быстро трогаются в рост, потому что используют влагу от таяния снега и ранних осенек.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степей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лета многие степные участки желтеют и подсыхают: вода быстро испаряется, а осадков становится меньше. Поэтому растения стараются завершить активный рост в короткий период благоприятной погоды.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степи приспособлены к сезонным изменениям: они переживают жару и засуху особыми способами, а наиболее активные процессы приходятся на короткие весенние недели.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лесостепи и степи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нагрузки показывает, как распашка усиливает риск для почв: верхний слой быстрее пересыхает и легче разрушается ветром. Это отражается на устойчивости урожая.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подводят к главному выводу: охрана нужна не только редким видам. Сохранение почвенного плодородия определяет и долгосрочные возможности сельского хозяйства.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Концептуальное представление по школьной географии: связь распашки, нагрузки на почвы и сокращения естественных степей. Точные цифры не приведены; используются условные значения для наглядности.
</a:t>
            </a:r>
            <a:endParaRPr lang="en-US" sz="5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Лесостепи и степи: природные зоны, которые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Лесостепи и степи важны для сельского хозяйства и природы: их богатство — чернозёмы и разнообразные сообщества. Но распашка, засухи и ветровая эрозия требуют охраны почв, заповедников и бережного земледелия.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2026-05-11T18:48:42Z</dcterms:created>
  <dcterms:modified xsi:type="dcterms:W3CDTF">2026-05-11T18:48:42Z</dcterms:modified>
</cp:coreProperties>
</file>