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жизнь на английском: слова, фразы и простые рассказы.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1. School days: о чём этот модуль
</a:t>
            </a:r>
            <a:endParaRPr lang="en-US" sz="34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 — это ежедневные уроки, перемены, обед и общение. Тема помогает говорить о привычном дне по-английски, использовать useful words из реальной жизни и строить короткий, понятный рассказ о своём расписании.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школьная тема нужна каждому пятикласснику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модуля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4575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school, student, teacher, lesson, subject и classroom помогают назвать участников школьной жизни и место, где всё происходит. Это основа для простых предложений о классе и уроках.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4575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расписание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timetable, break, homework показывает, как устроен учебный день. С такими словами легко сказать, когда начинается урок, когда есть перемена и что нужно сделать после школы.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4575" y="360464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pencil case, notebook, ruler и eraser нужны, чтобы описывать то, что лежит в рюкзаке. Они часто встречаются в заданиях и помогают говорить о подготовке к урокам.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46350" y="1193500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start, finish, study, read, write, listen, answer, play и wear описывают то, что ученик делает в школе. С ними можно строить короткие и точные фразы.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6350" y="2399067"/>
            <a:ext cx="39846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have English on Monday, I write in my notebook и We have a break at 10 o’clock показывают, как слова темы School days работают в живой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3299349"/>
            <a:ext cx="8568600" cy="1531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по времени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51950" y="15514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8:00 ученик приходит в школу и готовится к занятиям. В это время удобно повторить слова first и then, чтобы описать начало дня по порядку.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51950" y="239535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урок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8:30 начинается первый урок, и ученики слушают учителя, открывают учебники и записывают задания. Здесь особенно полезны слова lesson, start и write.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186750" y="803000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перемена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10:10 наступает break: можно отдохнуть, поговорить с друзьями и перейти в другой кабинет. Такая пауза помогает сменить ритм и подготовиться к следующему уроку.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86750" y="1646875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 и продолжение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12:30 школьники обедают, а затем возвращаются к занятиям. После обеда день продолжается до 15:00, поэтому удобно использовать after that и finally.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86750" y="2490762"/>
            <a:ext cx="3663600" cy="7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16:00 школьник делает homework, проверяет задания и готовится к следующему дню. Этот этап завершает цепочку школьных событий и показывает, как день продолжается дома.
</a:t>
            </a:r>
            <a:endParaRPr lang="en-US" sz="11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день школьника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школьного дня и связанные с ними действия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898728"/>
            <a:ext cx="3962400" cy="18937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связаны с разными предметами, и помогает учить лексику в контексте.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предмет связан со своим набором действий, поэтому лексику легче запоминать через урок и практику.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School days, 5 класс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действия на уроках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87" y="1642900"/>
            <a:ext cx="169838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606" y="1642900"/>
            <a:ext cx="194100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625" y="3155850"/>
            <a:ext cx="218362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181" y="3155850"/>
            <a:ext cx="194100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лежит в школьном рюкзаке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нужен на уроках почти каждый день. В нём есть правила, тексты и задания, которые помогают учиться и повторять новый материал дома.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ученик пишет ответы, упражнения и новые слова. Она помогает аккуратно сохранять работу и быстро находить нужное задание.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принадлежности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и карандаш нужны для записей, а линейка помогает проводить ровные линии. Без этих вещей сложно выполнять задания на уроке.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исправлений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Ластик выручает, когда нужно исправить ошибку, не портя страницу. Он делает работу чище и помогает не бояться пробовать снова.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и мелочи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Пенал хранит всё необходимое вместе: карандаши, ластик и линейку. Так ученик быстрее готовится к уроку и не теряет важные вещи.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и внешний вид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класс — один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форма делает учеников похожими в хорошем смысле: все выглядят аккуратно и собранно. Рубашка, брюки или юбка и удобная обувь помогают чувствовать себя частью команды каждый учебный день.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одежда говорит о порядке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форма часто помогает настроиться на уроки ещё до звонка. Чистая и опрятная одежда показывает уважение к школе, учителю и одноклассникам, а также облегчает выбор одежды по утрам.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Свободнее, но всё равно по-деловому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школах есть дни без строгой формы, но общий подход остаётся спокойным и аккуратным. Ученики выбирают удобную одежду, которая подходит для занятий, движения и активной работы в 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ученики распределяют внимание между учёбой и отдыхом в течение дня.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 и общение занимают заметную долю, потому что помогают восстановить силы и переключиться между уроками.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диаграмма по теме School days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 в школьном дне больше всего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9632" y="1120600"/>
            <a:ext cx="3084285" cy="3410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908100" y="417400"/>
            <a:ext cx="70302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 школе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89850" y="1120675"/>
            <a:ext cx="2313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Приходить вовремя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 показывает уважение к учителю и одноклассникам. Если прийти вовремя, легче спокойно начать урок и не пропустить важное объяснение.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589850" y="2286212"/>
            <a:ext cx="2313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слушает учителя, он лучше понимает задания и может быстрее ответить на вопрос. Это делает урок более полезным для всех.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89850" y="3451755"/>
            <a:ext cx="2313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Поднимать руку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ответом нужно поднять руку, чтобы не перебивать других. Такое правило помогает поддерживать порядок в классе и даёт слово каждому по очереди.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15538" y="1120675"/>
            <a:ext cx="2313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осторожным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коридоре не стоит бегать, а с вещами нужно обращаться бережно. Аккуратность делает школу спокойным и безопасным местом для всех.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315538" y="2286212"/>
            <a:ext cx="2313000" cy="9950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Вежливость, уважение и спокойный тон помогают дружить и работать вместе. Слова polite, careful, quiet и respect хорошо описывают правильное поведение в 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комната и её части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доски начинается урок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передней стены стоит доска, а рядом — учительский стол. Здесь объясняют новый материал, пишут задания и разбирают ответы. Около доски ученикам легче следить за ходом урока и задавать вопросы.
</a:t>
            </a:r>
            <a:endParaRPr lang="en-US" sz="1174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партами идёт работа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парт и стульев занимают основное место в классе. Именно здесь школьники читают, пишут, решают задания и работают в тетрадях. На партах лежат учебники, пеналы и всё, что нужно для урока.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часы и порядок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окна в классе обычно больше света, поэтому там удобно читать и писать. Часы помогают следить за временем, а шкаф для книг и стенд с правилами делают кабинет аккуратным и удобным для учёбы.
</a:t>
            </a:r>
            <a:endParaRPr lang="en-US" sz="11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делать домашнее задание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после уроков: от прихода домой до подготовки рюкзака на следующий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помогают описывать действия на уроках и строить короткие предложения о школьном дне.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 конкретным действием особенно полезны для простых рассказов о расписании, форме и работе на уроке.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теме School days и примеры учебных предложений.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 для рассказа о школе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примерное распределение времени в учебный день и помогает сравнить, что занимает больше всего часов.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дня уходит на уроки; домашняя работа добавляет заметный вечерний блок, а самые короткие этапы связаны с переходами и обедом.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для модуля School days; значения показаны в минутах.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занимает школьный день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4264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610" y="3265728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 общение в школе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школьники часто объединяются в пары, чтобы читать диалоги, задавать вопросы и проверять ответы. Такое общение помогает говорить увереннее и быстрее запоминать новые слова.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Can I help you? и Please repeat. делают разговор в классе доброжелательным. Они помогают попросить объяснение, уточнить задание или предложить помощь однокласснику.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группе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ученики распределяют роли, слушают друг друга и вместе выполняют задание. Это учит договариваться, не перебивать собеседника и доводить общее дело до конца.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 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не понял задание, он может сказать I don’t understand. Такой короткий вопрос помогает не отставать от класса и сразу получить нужное объяснение от учителя.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8637" y="3239988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одноклассников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Let’s work together. показывает готовность сотрудничать. В школьной жизни это особенно важно на заданиях, где нужно делить работу, сравнивать идеи и находить общий ответ.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4775" y="2568515"/>
            <a:ext cx="3032100" cy="22592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17300" y="490900"/>
            <a:ext cx="27840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на перемене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233225" y="368825"/>
            <a:ext cx="5034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2375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даёт несколько минут, чтобы отдохнуть после урока, сменить внимание и немного расслабиться. Это помогает не уставать слишком быстро и лучше сосредоточиться на следующем предмете.
</a:t>
            </a:r>
            <a:endParaRPr lang="en-US" sz="1179" dirty="0"/>
          </a:p>
        </p:txBody>
      </p:sp>
      <p:sp>
        <p:nvSpPr>
          <p:cNvPr id="12" name="Text 3"/>
          <p:cNvSpPr txBox="1"/>
          <p:nvPr/>
        </p:nvSpPr>
        <p:spPr>
          <a:xfrm>
            <a:off x="622375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уроку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это время ученики достают нужные учебники, проверяют тетради и переходят в другой кабинет. Такая небольшая подготовка экономит время и делает начало урока спокойным.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375" y="3458086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можно поговорить с одноклассниками, обсудить задания или просто поделиться новостями. Это важная часть школьной жизни, потому что общение помогает чувствовать себя увереннее.
</a:t>
            </a:r>
            <a:endParaRPr lang="en-US" sz="1179" dirty="0"/>
          </a:p>
        </p:txBody>
      </p:sp>
      <p:sp>
        <p:nvSpPr>
          <p:cNvPr id="14" name="Text 5"/>
          <p:cNvSpPr txBox="1"/>
          <p:nvPr/>
        </p:nvSpPr>
        <p:spPr>
          <a:xfrm>
            <a:off x="3361287" y="11935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отдыха ученики ходят по коридору, пьют воду и меняют положение после долгого сидения. Несколько активных минут помогают снять напряжение и быть внимательнее на уроке.
</a:t>
            </a:r>
            <a:endParaRPr lang="en-US" sz="1179" dirty="0"/>
          </a:p>
        </p:txBody>
      </p:sp>
      <p:sp>
        <p:nvSpPr>
          <p:cNvPr id="15" name="Text 6"/>
          <p:cNvSpPr txBox="1"/>
          <p:nvPr/>
        </p:nvSpPr>
        <p:spPr>
          <a:xfrm>
            <a:off x="3361287" y="2325800"/>
            <a:ext cx="2235000" cy="10195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без 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нужна ещё и для того, чтобы спокойно перейти в нужный кабинет. Когда есть время на переход, урок начинается вовремя, а ученики приходят без лишней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классе ученики слушают, пишут и отвечают, а в свободные моменты больше говорят и играют.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работа связана с восприятием и ответами, а игровая и разговорная активность заметнее вне основного объяснения материала.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значения для учебной диаграммы по теме School days.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бывают в школе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8100" y="417400"/>
            <a:ext cx="69312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дополнительные занятия после уроков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45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секции помогают укреплять здоровье, развивать выносливость и учиться работать по правилам. Для многих детей это ещё и способ снять усталость после учебного дня.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45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рисование и другие творческие кружки дают возможность выражать себя и пробовать новые идеи. Такие занятия развивают внимание, терпение и чувство результата.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2775" y="11935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 предметам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Шахматы и программирование часто выбирают те, кому нравится думать, сравнивать и решать задачи. Эти занятия полезны для логики и учат спокойно искать решение.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2775" y="3013200"/>
            <a:ext cx="38925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дополнительных занятиях школьники встречают ребят с похожими интересами. Совместные тренировки и проекты помогают легче общаться и чувствовать себя частью команды.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04555"/>
            <a:ext cx="3962400" cy="1882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дела ученика в течение дня: в школе больше структуры, а дома — больше отдыха и самостоятельности.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организует день через расписание и правила, а дом помогает восстановиться и подготовиться к следующему учебному дню.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повседневных занятий ученика по теме School days.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дом: сравнение частей дня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модуля ученик уверенно называет школьные предметы, принадлежности и правила, а также может кратко рассказать о своём дне по порядку простыми английскими фразами.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days: что остаётся после модуля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2026-05-30T12:47:28Z</dcterms:created>
  <dcterms:modified xsi:type="dcterms:W3CDTF">2026-05-30T12:47:28Z</dcterms:modified>
</cp:coreProperties>
</file>