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полис: город, жители и правила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Афины и почему они стали знаменитыми?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Афины: город у моря и центр силы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выросли в Аттике, рядом с Эгейским морем. Не самые плодородные земли заставили жителей развивать ремесло, морскую торговлю и кораблестроение, а удобный Пирей сделал город богатым и влиятельным.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полис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40425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общиной граждан, объединённых общими законами, богами и войском. Люди считали себя частью одного целого и вместе решали важные дела города.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158143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местом общения и торговли была агора. Здесь обсуждали новости, заключали сделки, встречались с соседями и слушали выступления тех, кто влиял на жизнь полиса.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5860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мастерские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площадью стояли храмы, где молились богам, а также мастерские ремесленников. Так полис объединял религию, труд и повседневную жизнь жителей в одном пространстве.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93578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округа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включал не только сам город, но и окружающие земли. На них выращивали оливки, виноград и зерно, чтобы обеспечивать жителей пищей и сырьём для обмена.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311297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полис имел собственные правила, органы управления и воинов. Именно поэтому разные греческие города были самостоятельными и нередко соперничали друг с другом.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на карте Аттики
</a:t>
            </a:r>
            <a:endParaRPr lang="en-US" sz="1914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находились недалеко от побережья, но не прямо на нём. Такое положение помогало защищать город и одновременно сохранять связь с морской торговлей через Пирей.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Пирей был важнейшей гаванью Афин. Через него проходили корабли с товарами, а вместе с ними в город приходили новости, ремесленные изделия и зерно из других земель.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Акрополь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возвышался над городом и служил удобным местом для храмов и обороны. С его высоты было видно окрестности и подступы к Афинам.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округой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соединяли город с селениями Аттики, где жили земледельцы и пастухи. Благодаря этим путям Афины получали продукты и поддерживали жизнь всего полиса.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03831"/>
            <a:ext cx="4534800" cy="22273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афинского общества в Древней Греции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Афинах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афинском обществе права и обязанности распределялись неравномерно: политическая жизнь была доступна не всем жителям.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Полными политическими правами обладали только граждане-мужчины; остальные жители участвовали в жизни полиса, но без права управлять им.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Солона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долгового рабства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594 году до н. э. Солон освободил многих бедных земледельцев от угрозы попасть в долговую зависимость. Это помогло уменьшить напряжение между богатыми и бедными.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для 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разделил граждан не по знатности рода, а по богатству. Такой порядок сделал общество более справедливым и дал возможность влиятельным стать не только аристократам.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Совет четырёхсот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появились новые суды, куда могли обращаться граждане, и Совет четырёхсот. Эти органы усилили участие афинян в управлении полисом.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переменам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Солона не создали демократию сразу, но подготовили почву для будущих изменений. Афины постепенно становились полисом, где мнение граждан стало важнее происхождения.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Афин к демократии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политических изменений в Афинах: от власти знати к более широкому участию граждан.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Клисфена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508/507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Клисфен провёл реформы, которые ослабили влияние старых знатных родов и сделали управление полисом более открытым для граждан.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пятисот и остракизм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Совет пятисот готовил вопросы для народного собрания, а остракизм позволял изгнать опасного человека. Так Афины защищали свой полис от захвата власти.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Демы и филы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Аттики разделили на демы и объединили в десять фил. Это разрушило старые связи по роду и усилило равенство между районами.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афинского общества и политические права жителей Древних Афин
</a:t>
            </a:r>
            <a:endParaRPr lang="en-US" sz="943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имел больше прав в Афинах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численность жителей, а распределение политических прав в афинском обществе. Участие в управлении было сосредоточено у граждан-мужчин.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 действовала для узкого круга людей: права были сосредоточены у граждан-мужчин, а остальные группы не участвовали в голосовании.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на вершине холма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Акрополе возвышался Парфенон — главный храм, посвящённый богине Афине. Его колонны и строгие линии показывали богатство и мастерство афинских зодчих. Для жителей это было не только красивое здание, но и знак покровительства богини над городом.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защиты в опасность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служил не только святыней, но и крепостью. Если враг приближался к Афинам, жители могли укрыться на холме и переждать нападение. Высокое положение делало это место особенно важным для безопасности полиса.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Афин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Статуи, ступени и храмы Акрополя поражали гостей города с первого взгляда. Он напоминал, что Афины ценят красоту, порядок и силу, а также умеют защищать свои достижения.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 — святыня и крепость Афин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в Афинах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Греции; устройство афинской демократии
</a:t>
            </a:r>
            <a:endParaRPr lang="en-US" sz="851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власть была распределена между несколькими органами, и каждый выполнял свою часть работы.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решения принимали граждане, а отдельные органы помогали обсуждать, готовить и выполнять их.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75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78" y="3506840"/>
            <a:ext cx="282938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2034840"/>
            <a:ext cx="396113" cy="45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866" y="3525440"/>
            <a:ext cx="396113" cy="45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афинян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дома строили из камня и сырцового кирпича. Улицы были узкими и неровными, поэтому жизнь в городе требовала привычки к тесному и шумному пространству.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улицы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часто бывали на агоре, в мастерских и на военных занятиях. Там они обсуждали дела полиса, работали и готовились защищать Афины в случае опасности.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жизнь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основном вели дом, готовили пищу и следили за воспитанием детей. Их труд был важной частью семейной жизни, хотя в управлении полисом они не участвовали.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женщин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афинян был простым, но разнообразным: хлеб, оливки, сыр, рыба и фрукты. Вино обычно пили разбавленным водой, как это было принято у греков.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еда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афинян тесно зависела от природы и ремесла. Полис снабжал жителей не всем необходимым, поэтому продукты и вещи нередко приходилось покупать или привозить морем.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привычки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воспитание мальчиков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из семей граждан обычно начинали учиться примерно с семи лет. Их обучали чтению, письму и счёту, чтобы они могли уверенно участвовать в жизни полиса.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стихи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занятиях дети также пели, разучивали стихи и играли на музыкальных инструментах. Такое воспитание считалось важным: оно развивало память, слух и умение красиво выражать мысли.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мальчики переходили к занятиям в палестре, где упражнялись в беге, борьбе и других видах гимнастики. Там они становились сильнее, ловчее и выносливее.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гражданина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в Афинах было связано не только с учёбой, но и с будущими обязанностями. Мальчика готовили к роли гражданина, воина и участника общественной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Греции; основные источники дохода Афин
</a:t>
            </a:r>
            <a:endParaRPr lang="en-US" sz="904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Афины зарабатывали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Пирей связывал Афины с морем и рынками других стран, поэтому через него проходила значительная часть обмена товарами и богатства полиса.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Афин опиралась на морскую торговлю, ремесло и ценные ресурсы, а не только на сельское хозяйство.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флот и триремы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корабль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Трирема была главным боевым кораблём Афин. Три ряда гребцов позволяли ей двигаться быстро и маневрировать даже в ожесточённом морском бою.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оружие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носу триремы укрепляли таран. Им старались пробить борт вражеского судна, поэтому исход сражения часто решали скорость, слаженность и дисциплина команды.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Афин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флот помогал Афинам охранять торговые пути и союзников. Морская мощь делала полис влиятельным и усиливала его политическое положение в Греции.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Саламине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Саламине в 480 году до н. э. стала важной для греков. Успех на море укрепил уверенность афинян и показал значение их флота.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и расцвет Афин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подъёма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 веке до н. э. Афины достигли особого могущества. Город рос, богател и становился заметным центром всей греческой культуры и политики.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Перикле активно возводили храмы, площади и общественные здания. Эти постройки украшали город и подчёркивали его богатство, силу и уважение к богам.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привлекали мастеров, мыслителей и художников. Здесь развивались искусство, наука и ораторское мастерство, а жизнь полиса становилась всё более яркой и содержательной.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Перикла часто называют золотым веком Афин. Это время запомнилось как эпоха, когда город особенно сильно повлиял на историю Древней Греции.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2298" y="2058095"/>
            <a:ext cx="317700" cy="25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1823" y="2872188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0048" y="2038275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38423" y="2906820"/>
            <a:ext cx="317700" cy="254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28748" y="3413100"/>
            <a:ext cx="317700" cy="28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афинян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14650" y="17590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r" indent="0" marL="0">
              <a:lnSpc>
                <a:spcPct val="9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особенно любили представления на праздниках в честь Диониса. На сцене показывали трагедии и комедии, которые учили размышлять о долге, справедливости и человеческом характере.
</a:t>
            </a:r>
            <a:endParaRPr lang="en-US" sz="996" dirty="0"/>
          </a:p>
        </p:txBody>
      </p:sp>
      <p:sp>
        <p:nvSpPr>
          <p:cNvPr id="16" name="Text 3"/>
          <p:cNvSpPr txBox="1"/>
          <p:nvPr/>
        </p:nvSpPr>
        <p:spPr>
          <a:xfrm>
            <a:off x="161375" y="2687688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
</a:t>
            </a:r>
            <a:pPr algn="r" indent="0" marL="0">
              <a:lnSpc>
                <a:spcPct val="9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создавали прекрасные статуи богов, героев и выдающихся людей. Скульптура помогала прославлять богов и показывать представления греков о красоте и гармонии.
</a:t>
            </a:r>
            <a:endParaRPr lang="en-US" sz="1082" dirty="0"/>
          </a:p>
        </p:txBody>
      </p:sp>
      <p:sp>
        <p:nvSpPr>
          <p:cNvPr id="17" name="Text 4"/>
          <p:cNvSpPr txBox="1"/>
          <p:nvPr/>
        </p:nvSpPr>
        <p:spPr>
          <a:xfrm>
            <a:off x="5416810" y="175904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сопровождала праздники, обучение и повседневную жизнь. Умение петь и играть на инструментах считалось важной частью воспитания, особенно в семьях граждан.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73635" y="26909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речи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ценили тех, кто умел ясно и красиво говорить. Спор, обсуждение и убедительная речь были важны в суде, на собрании и в общественной жизни.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2959660" y="39091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авторов афинского театра были Эсхил, Софокл и Еврипид. Их пьесы до сих пор считаются важной частью наследия древнегреческой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Греции; права и обязанности граждан Афин
</a:t>
            </a:r>
            <a:endParaRPr lang="en-US" sz="741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гражданина Афин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гражданин не только имел права, но и должен был выполнять обязанности перед своим полисом.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гражданина были связаны с участием в управлении, а обязанности — с защитой и поддержанием жизни полиса.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принималось решение в Афинах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народного собрания и органов власти в афинской демократии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Афины стали знаменитыми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полис показал, как море, законы, труд жителей и участие граждан могут сделать город сильным и влиятельным. Его опыт до сих пор помогает понять рождение демократии.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2026-06-02T04:56:27Z</dcterms:created>
  <dcterms:modified xsi:type="dcterms:W3CDTF">2026-06-02T04:56:27Z</dcterms:modified>
</cp:coreProperties>
</file>