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уравнения: что это такое и как их находить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раскрывает неизвестное число через 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уравнения помогают находить неизвестное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уравнения становятся главным инструментом поиска неизвестных. Они опираются на свойства равенств, порядок действий и точные преобразования, чтобы находить цену, длину, время и другие величины.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школьных темах встречаются уравнения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помогают переводить условие задачи на язык чисел и действий, когда известны часть данных и требуется найти неизвестное.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уравнение связывает известные и неизвестные величины в жизненных и учебных сюжетах.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сюжетам, 2025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корнем уравнения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Число-подстановка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Корнем называют такое значение неизвестного, при котором после подстановки левая и правая части уравнения становятся равными. Именно это число делает запись верной.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или нет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выбранное число сохраняет равенство, оно является решением. Если после подстановки равенство нарушается, это число не подходит и корнем не считается.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все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уравнение значит отыскать все его корни, а не только один. Иногда ответ записывают одним числом, иногда несколькими значениями, а иногда делают вывод об их отсутствии.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быть проверен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найденное значение действительно подходит. Без неё легко принять ошибочный результат за верный, особенно в уравнениях с несколькими действиями.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простых уравнений в 7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 равновесие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похоже на весы: обе его части должны оставаться одинаковыми. Если изменить только одну сторону, равновесие нарушится, и равенство перестанет быть верным.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обеим частям прибавляют или вычитают одно и то же число, равенство сохраняется. Поэтому можно переносить слагаемые, не нарушая смысл записи.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умножить или разделить на одно и то же ненулевое число, равенство тоже не меняется. Это помогает находить неизвестный множитель и решать более простые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корня на простых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совпадает ли найденное значение с исходным уравнением после подстановки.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подстановка подтверждает правильность ответа: число подходит только тогда, когда равенство сохраняется.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«Корни уравнения»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877" y="3197877"/>
            <a:ext cx="1485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равенств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одинаковое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равенства прибавить одно и то же число, значение равенства не изменится. Это свойство используют, когда переносят слагаемое через знак равенства.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Вычесть одинаковое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одного и того же числа из обеих частей тоже сохраняет равенство. Такой шаг помогает убрать лишний член и приблизиться к значению неизвестного.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Умножить одинаковое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можно умножить на одно и то же число. Это удобно, когда нужно избавиться от дроби или найти неизвестный множитель в простом уравнении.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одинаковое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делить обе части на одно и то же ненулевое число, равенство остаётся верным. Этот приём особенно полезен при решении уравнений на деление и нахождении x.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может иметь уравнение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зависит от вида уравнения и от того, какие преобразования приводят к нему.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не всегда решаются одинаково: ответ может состоять из одного числа, нескольких значений или отсутствовать совсем.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 задания, 2025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одним действием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на сложение неизвестное находят вычитанием, а в уравнениях на вычитание — обратным действием. Так сразу видно, какое число дополняет или уменьшает данное значение.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строится на противоположном действии: чтобы отменить прибавление, вычитают; чтобы отменить умножение, делят. Это помогает быстро получать правильный ответ.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неизвестное умножают на число, используют деление. Если число делят, неизвестное находят умножением. Здесь особенно важно помнить, какое действие было выполнено в записи.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обычно разбирают первыми, потому что они учат понимать связь между записью и результатом. После них легче переходить к более сложным заданиям.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 текстовых задачах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которые легко посчитать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Миши было несколько одинаковых тетрадей, и известна только их общая стоимость. Если одну тетрадь обозначить через x, то вся покупка превращается в понятное уравнение. Так текст задачи сразу становится записью, которую можно решить и проверить.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длину которой нужно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часть длины ленты и один из её отрезков, неизвестную величину удобно заменить буквой x. Тогда условия о сложении или вычитании отрезков записываются как уравнение. На рисунке это можно показать полоской с отмеченными участками.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время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уравнение помогает найти время пути или расстояние, если известны скорость и один из других параметров. Запись становится короче, чем длинное объяснение словами, а рядом легко изобразить дорогу, часы или линейку.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уравнение по условию задачи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от текста задачи к проверке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уравнений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промахи и помогает сразу увидеть, как их избежать.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уравнения, а с нарушением равенства и невнимательностью к знакам и скобкам.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уравнений в 7 классе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проверка ответа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x заменяют в исходном уравнении и вычисляют левую и правую части отдельно. Если обе части совпали, корень найден правильно и можно смело записывать ответ.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неверного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полезна проверка в уравнениях со скобками, дробями и несколькими действиями. В таких примерах легко ошибиться, поэтому короткая подстановка экономит время и защищает от неточностей.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Убедиться в 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действительно ли найденное число делает уравнение верным. Даже если решение получено аккуратно, подстановка помогает заметить случайную ошибку в вычислениях или знаке.
</a:t>
            </a:r>
            <a:endParaRPr lang="en-US" sz="12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уравнения по шагам на примере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запись становится короче, а поиск неизвестного — понятнее.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преобразование помогает не пропускать действия и сохранять равенство до получения ответа.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решения линейного уравнения в 7 классе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упрощения выходит неверное равенство, ни одно число не подходит в качестве решения. Это сразу показывает, что корней нет.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превращается в невозможное равенство, если после преобразований получается противоречие.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x+2=x+5 после вычитания x из обеих частей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имеет бесконечно много корней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совпали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преобразований получено верное равенство, уравнение выполняется при любом значении x. Тогда нет одного-единственного ответа, потому что подходят все числа.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 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2(x-1)=2x-2 после раскрытия скобок обе части становятся одинаковыми. Такое уравнение не ограничивает x, поэтому решений бесконечно много.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изобразить множество одинаковых карточек или чисел. Это удобно для объяснения, что каждое значение x приводит к верному равенству.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уравнений к более сложным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сложности: от одного действия до уравнений с неизвестным в обеих частях.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950" y="1675625"/>
            <a:ext cx="26010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05025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0556" y="1675625"/>
            <a:ext cx="260100" cy="34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находить корни важно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уравнений нужны для работы с неизвестными числами и выражениями. Этот навык становится основой для дальнейшего изучения алгебры и помогает уверенно переходить к более сложным темам.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геометрических задачах нужно найти сторону, периметр или площадь по известным данным. Уравнение позволяет записать условие кратко и получить точный ответ без лишних догадок.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о скорости, времени и расстоянии уравнение связывает числа в понятную модель. Это помогает находить неизвестную величину и проверять, соответствует ли ответ условию.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цена одного предмета или общее число одинаковых объектов, уравнение удобно показывает связь между данными. Так проще находить стоимость покупки, количество деталей или число учеников.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учит действовать по шагам, замечать знаки и не пропускать проверку. Эти умения полезны не только на уроках, но и в любой задаче, где нужен точный вывод.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уравнения — это ответ, который действительно подходит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корень, нужно преобразовать равенство, действовать по правилам и обязательно проверить результат. Тогда уравнения становятся понятными, а решения — точными и обоснованными.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2026-05-30T00:04:03Z</dcterms:created>
  <dcterms:modified xsi:type="dcterms:W3CDTF">2026-05-30T00:04:03Z</dcterms:modified>
</cp:coreProperties>
</file>