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как организм получает энергию и строительный материал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превращает пищу в вещества для жизни, роста и энергии.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переработка пищи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мясо и овощи нельзя сразу использовать целиком: их нужно расщепить до очень мелких молекул. Этот процесс начинается уже во рту и продолжается по всему пищеварительному тракту, обеспечивая клетки нужными веществами.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пищеварительной системы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непрерывный путь, по которому проходит пища: рот, глотка, пищевод, желудок, тонкий кишечник, толстый кишечник и прямая кишка. Каждый отдел выполняет свою часть общей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железы, печень и поджелудочная железа не входят в сам трубчатый путь, но играют важную роль. Они выделяют соки и вещества, без которых переваривание шло бы гораздо медленнее.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органы измельчают и продвигают пищу, другие расщепляют её ферментами, третьи всасывают полезные вещества. Непереваренные остатки в конце пути выводятся из организма.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действует как единый механизм: если один отдел работает хуже, это сразу отражается на всём процессе. Поэтому важны здоровье каждого органа и правильные привычки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измельчение пищи и начало химического расщепления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откусывают и тщательно пережёвывают пищу, уменьшая её кусочки. Благодаря этому еда становится удобной для дальнейшей обработки и не перегружает следующие отделы пищеварительного тракта.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перемешивает пищу со слюной, помогает собрать её в пищевой комок и направляет при глотании. Он делает процесс жевания более точным и безопасным.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увлажняет пищу, облегчает её проглатывание и содержит фермент амилазу. Этот фермент начинает расщепление крахмала уже в полости рта, ещё до попадания пищи в желудок.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пережёвывания и смачивания образуется мягкий пищевой комок. Именно в таком виде пища легко проходит дальше по пищеварительному тракту и лучше обрабатывается в следующих отделах.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пищевого комка по организму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движение пищи и основные изменения на каждом этапе.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кислая среда и расщепление белков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726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пища смешивается с желудочным соком, в котором есть соляная кислота и фермент пепсин. Эти вещества создают условия для начала расщепления белков.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9615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помогает уничтожать многие микробы, попавшие вместе с пищей. Это снижает риск проникновения вредных организмов дальше по пищеварительной системе.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142566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желудка постоянно сокращаются и перемешивают содержимое, превращая его в полужидкую массу — химус. Затем он порциями поступает в тонкий кишечник для дальнейшей обработки.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расщепляются в разных отделах пищеварительной 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вещества требуют сложного расщепления: часть из них поступает в организм уже в готовом виде и быстро всасывается.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обработку проходят углеводы, белки и жиры, а вода, витамины и минеральные соли почти не изменяются.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биологии: пищеварение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кишечник: главный центр переваривания и всасывания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расщепления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тонком кишечнике пища окончательно распадается на простые вещества. Здесь работают ферменты поджелудочной железы и кишечного сока, доводя переваривание до конца.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тонкого кишечника у человека составляет примерно 5–7 метров. Такая протяжённость нужна, чтобы у пищи было достаточно времени и места для обработки и всасывания.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кишечника покрыта множеством ворсинок, которые резко увеличивают площадь всасывания. Через них питательные вещества быстро переходят в кровь и лимфу.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ворсинки работают как внутренняя «увеличительная поверхность». Благодаря этому даже небольшое количество пищи может дать организму большое число полезных молекул.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Желчь: невидимый помощник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постоянно вырабатывает желчь, а желчный пузырь хранит её и делает более концентрированной. Когда жирная пища попадает в кишечник, желчь помогает разделить жир на мелкие капли, чтобы ферментам было легче действовать.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кишечником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связан с начальным отделом тонкого кишечника. Отсюда желчь поступает туда, где уже идёт основное переваривание, и работает как важный помощник при обработке жировых частиц.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печень и желчный пузырь помогают переваривать жиры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сок для трёх основных групп питательных веществ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Панкреатический сок содержит ферменты, которые продолжают расщепление углеводов в тонком кишечнике. Это помогает превратить сложные вещества в более простые молекулы, пригодные для всасывания.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поджелудочной железы помогает завершить переваривание жиров. В тонком кишечнике он действует вместе с желчью, чтобы жировые частицы стали доступнее для ферментов.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 участвуют в расщеплении белков до мелких частиц. После этого организм может использовать их для роста, восстановления тканей и обновления клеток.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соки и их действие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сок действует в каждом отделе пищеварительной системы и что именно он помогает расщеплять.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сока своя задача: он действует не везде сразу, а в определённом отделе, где его работа наиболее эффективна.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пищеварительных соков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получают клетки после переваривания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переваривания пища превращается в вещества, которые клетки могут использовать сразу или включать в 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Энергетическую роль выполняют прежде всего глюкоза и жиры, а вода, витамины и соли нужны для нормальной работы клеток.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продуктов переваривания пищи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Всасывание: как питательные вещества попадают в кровь и лимфу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кишечника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ворсинки тонкого кишечника многократно увеличивают площадь поверхности, поэтому питательные вещества быстрее переходят из пищи в организм.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сосуды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всасываются в кровь, а большая часть жировых продуктов поступает в лимфу, минуя прямой путь через кровь.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клеткам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лимфа разносят вещества по телу, обеспечивая мышцы, мозг, кости и растущие ткани всем необходимым для работы и 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получает энергию из пищи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переваренная пища превращается в доступную для организма энергию.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кишечник: всасывание воды и формирование кала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толстом кишечнике из содержимого возвращается в организм вода и часть минеральных солей. Поэтому пищевые остатки постепенно становятся более плотными и менее жидкими.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живут в кишечнике и участвуют в образовании некоторых витаминов. Они также помогают сдерживать размножение вредных микробов и поддерживают нормальную среду.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части пищи продвигаются дальше и теряют лишнюю влагу. Постепенно из них образуется кал, который готов к выведению из организма.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из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Сформированный кал поступает в прямую кишку и затем удаляется наружу. Так завершается последний этап пищеварения и очищения организма от непереваренных остатков.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роли отделов пищеварительной 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работает по-своему: одни быстро проводят пищу, другие задерживают её для обработки, а тонкий кишечник выполняет основную часть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тонкий кишечник, а остальные отделы готовят пищу, продвигают её или завершают обработку.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функций отделов пищеварительной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влияет на работу пищеварительной системы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примерно в одно и то же время, желудок и кишечник работают более согласованно. Организм заранее подготавливает нужные пищеварительные соки, и переваривание идёт легче.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пище продвигаться по кишечнику и делает содержимое менее плотным. При нехватке жидкости движение замедляется, и возрастает риск запоров и дискомфорта.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сладкой, жирной и очень солёной пищи заставляет органы пищеварения работать с повышенной нагрузкой. Это может ухудшать самочувствие и мешать нормальному перевариванию.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клетчатки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 цельнозерновые продукты содержат клетчатку. Она помогает пище продвигаться по кишечнику и поддерживает его регулярную работу.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пищеварения и защита от кишечных инфекций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 — меньше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 ученик моет руки, и это простое действие резко уменьшает число микробов, которые могут попасть в рот вместе с пищей. Такой привычки часто достаточно, чтобы избежать многих кишечных инфекций и неприятных отравлений.
</a:t>
            </a:r>
            <a:endParaRPr lang="en-US" sz="1142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еда дома и 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овощи, фрукты и чистая вода выглядят обычно, но именно они чаще всего защищают пищеварительную систему от лишней нагрузки. Если еда тщательно вымыта и хорошо пережёвана, желудку и кишечнику работать намного легче.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83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и их влияние на пищеварение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ежедневные привычки помогают пищеварительной системе работать без перегрузки.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ежедневные привычки заметно влияют на работу желудка и кишечника, помогая пищеварению идти спокойно и регулярно.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 питанию и гигиене пищеварения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цепочка, которая работает на весь организм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во рту и заканчивается в кишечнике, превращая пищу в энергию и строительный материал. Если органы работают слаженно, организм получает всё необходимое для роста, движения и здоровья.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2026-06-01T13:10:12Z</dcterms:created>
  <dcterms:modified xsi:type="dcterms:W3CDTF">2026-06-01T13:10:12Z</dcterms:modified>
</cp:coreProperties>
</file>