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халифата объединил разные народы, города и 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стран халифата: единство и разнообразие
</a:t>
            </a:r>
            <a:endParaRPr lang="en-US" sz="42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арабских завоеваний халифат быстро охватил огромные территории. Арабский язык, ислам и государственная власть связали разные народы, а местные традиции персов, сирийцев, византийцев и египтян создали богатую смешанную культуру.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культура халифата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арабского языка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средством общения для учёных, торговцев и чиновников на огромной территории халифата. Благодаря этому люди из разных стран могли понимать друг друга и вести дела.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арабский переводили труды древнегреческих, сирийских и персидских авторов. Так сохранялись и распространялись научные знания, а арабский становился языком науки и обучения.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халифате появлялись словари, учебники грамматики и сборники стихов. Они помогали изучать язык точнее, а также поддерживали развитие литературы и школьного обучения.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через арабский язык в Европу пришли многие научные термины, названия звёзд и слова, связанные с математикой и медициной. Это сделало арабское наследие важной частью мировой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Коран, мечеть и повседневная религиозная жизнь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в 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Коран был главной книгой мусульман и основой обучения. По нему учились читать, запоминали религиозные правила и знакомились с нравственными нормами.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как 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служила местом молитвы, собраний и учёбы. Вокруг неё часто располагались рынки, школы и бани, поэтому религиозная жизнь была тесно связана с городской повседневностью.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мечети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мечети отличали арки, ковры, светильники и каллиграфические надписи. Такое оформление помогало создать торжественную и спокойную атмосферу для молитвы и обучения.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не были одинаковыми по роли, но каждый внёс свой вклад в развитие культуры, науки, ремёсел и образования.
</a:t>
            </a:r>
            <a:endParaRPr lang="en-US" sz="124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и Самарканд выделяются сильнее всего, а Кордова, Каир и Дамаск дополняют общую картину культурного единства.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исторической значимости центров халифата на основе описания презентации.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культуры халифата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и Дом мудрости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переводов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при Аббасидах работал Дом мудрости. Здесь переводили и изучали античные тексты по математике, астрономии, медицине и философии, создавая основу для новых открытий.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действовали библиотеки и мастерские переписчиков. Учёные, переводчики и писцы работали вместе, чтобы сохранять знания и передавать их дальше в удобной для чтения форме.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рукописей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были дорогими, поэтому рукописные экземпляры особенно берегли. Их хранили аккуратно, переписывали очень внимательно и воспринимали как ценное достояние семьи или библиотеки.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стал местом, где знание считалось важной частью жизни города. Здесь наука, образование и книжная культура поддерживали друг друга и развивались особенно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науки развивались благодаря учёным халифата и какую пользу они приносили людям.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помогали считать, лечить, ориентироваться в пространстве и управлять страной, поэтому они были нужны и учёным, и купцам, и правителям.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исторического материала о науке в халифате.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халифата и их вклад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как высокое искусство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Почтение к письму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считалась одним из самых уважаемых видов искусства. Красивое письмо воспринимали не просто как украшение, а как проявление мастерства и уважения к слову.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использовали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Каллиграфией украшали Коран, здания, посуду, ткани и оружие. Она помогала превращать даже обычный предмет в красивую и значимую вещь.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куфический и насх — два важных стиля арабского письма. Они различались формой букв, но оба ценились за чёткость, выразительность и красоту.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мозаика и арабески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которые «движутся» узором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халифата любили создавать узоры, в которых линии и фигуры словно повторяются бесконечно. Такие орнаменты украшали стены и потолки, делая пространство торжественным и живым. Особенно часто использовали растительные мотивы и строгую геометрию.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мозаика и арабески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из синих, белых и золотых плиток придавала зданиям яркость и блеск. Арабески появлялись не только на стенах, но и в книгах, на керамике и других предметах, соединяя красоту рисунка с мастерством ремесленника.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часто переходили из одного пространства в другое: из мечети во дворец, из книги на посуду или ткань.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искусства халифата — повторяемый узор, симметрия и богатый декор, объединявшие религиозные, бытовые и книжные формы.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культуре и искусстве халифата, без количественных подсчётов.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искусство халифата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мечетей и дворцов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и 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 в халифате строили как просторные здания для молитвы и собраний. Их узнавали по куполам, минаретам, аркадам и внутренним дворам, где верующие могли спокойно собираться перед богослужением.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Омовение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мечетях устраивали фонтан или бассейн для омовений, потому что чистота считалась важной частью религиозной жизни. Рядом часто находились помещения для обучения, бесед и повседневных дел.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сады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правителей отличались не только богатством, но и продуманной планировкой. В них создавали сады, водоемы, тенистые переходы и резные украшения, чтобы подчеркнуть власть и утонченный вкус.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архитектурные памятники Дамаска, Кордовы, Самарканда и Гранады. Они показывают, как в разных частях халифата соединялись местные традиции, мастерство строителей и любовь к красивому оформлению.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книга в халифате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рукописи от текста до хранения в библиотеке и роли специалистов на каждом этапе.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поэзия и 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Поэзию в халифате ценили очень высоко: ею восхищались при дворах, на праздниках и в образованных кругах. Особенно любили хвалебные и лирические стихи, в которых говорили о доблести, дружбе и красоте.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 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Популярными были рассказы о дальних путешествиях, мудрых героях и необычных испытаниях. Такие тексты не только развлекали, но и показывали, как люди представляли мир, торговлю и жизнь в больших городах.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«Тысяча и одна ночь»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огромную известность получили сказки «Тысяча и одна ночь». В них соединились чудеса, городская жизнь, шумные рынки и образы богатого Востока, которые до сих пор привлекают читателей.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источник культурного обмена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через 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и корабли связывали города халифата с Индией, Китаем, Восточной Африкой и Европой. Вместе с товарами путешествовали люди, новости, обычаи и новые знания о далеких землях.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идеи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распространялись ткани, специи, книги, краски, металлы и редкие материалы. Купцы не только обменивались товарами, но и знакомили друг друга с ремесленными приемами и научными сведениями.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узлы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на пересечении путей появлялись рынки, склады и мастерские. Здесь быстрее всего смешивались разные традиции, а вместе с ними развивались вкусы, мода и интерес к новым открытиям.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чем каждый город выделялся и какой вклад вносил в культуру халифата.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города имели рынки, школы и мастерские, но специализировались по-разному: одни были центрами знаний, другие — ремесла, торговли или архитектуры.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крупнейших культурных центрах халифата VIII–XIII веков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халифата и их особенности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был центром городской жизни: здесь покупали продукты, ткань, посуду и специи. На шумных улицах люди узнавали новости, договаривались о сделках и встречались с соседями.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и 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действовали бани, мечети и места для общения. Люди старались соблюдать чистоту, вовремя совершать молитву и жить по правилам, которые помогали сохранять порядок в общине.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хлопка, шерсти и шелка, а по качеству ткани можно было судить о достатке семьи. В доме ценили удобство, тень, прохладу и бережное отношение к вещам.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рационе были хлеб, финики, рис, овощи и специи. Жизнь семьи строилась вокруг труда, воспитания детей, религиозных обычаев и уважения к ремеслу и знаниям.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переводы и торговые связи многие идеи стали известны за пределами Востока и позже повлияли на европейское образование.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имели наука, письменность и методы передачи знаний: они помогли культуре халифата стать частью общего мирового наследия.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вклада халифата в мировую культуру и науку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вошло в мировую культуру из халифата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семья и образование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участвовали в воспитании детей, ведении хозяйства и поддержании семейного уклада. Их труд был важной частью жизни города и дома, где ценились забота, порядок и взаимная помощь.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были поэтессами, меценатками и учеными. Их участие в культурной жизни показывало, что способности и образование могли открывать путь к уважению и известности.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мечетях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чаще всего начиналось у мальчиков в школах при мечетях, где учили чтению, письму и основам религии. Грамотность считалась полезной и для веры, и для повседневных дел.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и писать помогало понимать священные тексты, вести счета и работать с письмами. Поэтому грамотность ценили в разных слоях общества, особенно в городах и торговой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культуры халифата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письменность и многие научные термины дошли до наших дней. Они напоминают о времени, когда книги, переводы и изучение языков помогали связывать разные страны и народы.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Испании, Северной Африке, на Ближнем Востоке и в Средней Азии до сих пор можно увидеть следы халифатской архитектуры, узоров и декоративных приемов, сохранившихся в памятниках и городах.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математиков, врачей и астрономов стали частью общей истории науки. Их труды передавались через переводы и помогали развивать знания в последующие 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 и 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халифата важно тем, что оно объединило опыт древних цивилизаций и новые идеи своего времени. Благодаря этому знания и формы искусства продолжили жить в других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халифата объединила веру, знания, торговлю и искусство, сохранив наследие древности и передав его дальше. Именно поэтому ее вклад заметен в науке, архитектуре и мировой культуре.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халифата — мост между народами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2026-06-01T01:54:15Z</dcterms:created>
  <dcterms:modified xsi:type="dcterms:W3CDTF">2026-06-01T01:54:15Z</dcterms:modified>
</cp:coreProperties>
</file>