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Америки: одно плавание, изменившее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Колумб пересек Атлантику и открыл Европе новые берега в Карибском море.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был мир перед плаванием Колумба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европейцы хотели добраться до Инди-ии и Китая морем. Сухопутная торговля была дорогой и долгой, а пряности, шелк и драгоценности ценились очень высоко. Испания и Португалия активно искали новые пути.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Христофор Колумб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родился около 1451 года в Генуе. Он был моряком, путешественником и составителем карт, поэтому внимательно относился к маршрутам и наблюдениям в море.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проекты Колумб предлагал разным правителям. Поддержку он получил от испанских королей Изабеллы и Фердинанда, когда его план стал особенно перспективным.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считал, что, если плыть на запад через океан, можно быстрее добраться до Азии. Эта идея стала основой его долгого плана и попыток найти финансирование.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17137"/>
            <a:ext cx="4534800" cy="24007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первом плавании Колумба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корабля первого плавания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экспедиция состояла из трех судов, каждое из которых выполняло свою задачу в пути через океан.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экспедиции был небольшим, но суда подходили для дальнего океанского маршрута и обеспечивали разведку и надежность.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экспедиции Колумба через Атлантику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первого плавания: от отплытия до первых найденных земель и дальнейших поисков.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октября 1492 года: первая высадка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Долгожданная земля после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октября 1492 года моряки увидели землю после долгого пути. Колумб высадился на острове в Багамском архипелаге и решил, что оказался у окраин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дата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европейцев эта дата стала началом знакомства с новыми землями за океаном. Встречи людей на острове положили начало истории, которая в дальнейшем затронула многие страны.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Колумб ошибся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считал, что находится рядом с Востоком, а не открыл неизвестную европейцам часть света. Такая ошибка была понятна для своего времени, но она повлияла на дальнейшие ожидания.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недооценил размеры Земли и думал, что до Азии на запад плыть недалеко. Из-за этого он верил в свою главную идею о «быстром»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знал, что между Европой и Азией существует еще один огромный материк. Поэтому увиденные земли он воспринимал как часть Индии или Азии.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«Америка» появилось позже и связано с именем мореплавателя Америго Веспуччи. Оно помогло закрепить идею, что открытые земли — не Азия.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о дальних морских экспедициях XV–XVI веков (точные числа в источниках зависят от региона и подсчёта).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изменились морские путешествия после 1492 года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плавания Колумба Испания и Португалия отправляли всё больше кораблей через Атлантику, активнее искавшие новые земли и торговые маршруты.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экспедиций отражает интерес к океанским маршрутам: поиск богатств сочетался с желанием быстрее узнать новые территории.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обмен: что изменилось между континентами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пришли картофель, кукуруза, томаты, какао и табак. Эти культуры повлияли на питание и постепенно меняли привычные способы выращивания.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в Европе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Америку завезли лошадей, коров, пшеницу и сахарный тростник. С их появлением менялись хозяйственные занятия и способы работы на землях.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сельское хозяйство в Америке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обмену продуктами и культурными растениями люди по-другому готовили еду и строили семейный быт. Менялись рацион и привычные продукты в разных регионах.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повседневной жизни людей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затронул не только еду: вместе с растениями и животными распространялись навыки выращивания и торговли. Так укреплялись связи между Европой и Америкой.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товаров и знаний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с коренными народами Америки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коренные народы стали быстро терять численность из-за болезней, войн и тяжелых условий жизни. Эти удары повлияли на сообщества и на будущее региона.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Карибского моря жили таино и другие коренные народы. У них были свои языки, обычаи и занятия, а образ жизни заметно отличался от европейского.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европейцев с местными жителями нередко начинались мирно. Однако со временем начались захваты земель, насилие и принудительный труд, что резко ухудшило положение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67" y="969375"/>
            <a:ext cx="3891365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 событиях после открытия Америки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Великих географических открытиях (обобщение).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встречи европейцев с Новым Светом имели разные цели: одни стремились к власти и богатству, другие — к сохранению земли и жизни. Последствия тоже различались: от создания колоний до массовых потерь и принудительного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привело к перестройке жизни целых регионов: одни государства наращивали контроль и торговлю, а многие местные и привезённые силой люди сталкивались с насилием и тяжёлыми последствиями.
</a:t>
            </a:r>
            <a:endParaRPr lang="en-US" sz="12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плавание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длилось много недель, и моряки постоянно испытывали трудности. Пресной воды и удобной еды не хватало, жара утомляла, а штормы могли сбить курс и заставить пережидать непогоду.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использовали навигационные инструменты: компас, карты и астролябию. Многое приходилось делать «на глаз» и по звёздам, поэтому страх перед неизвестностью сопровождал команду почти всё плавание.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историков о последствиях открытия Америки; для диаграммы используются условные значения без точной статистики.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открытия Америки для Европы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Увеличившиеся связи через Атлантику меняли экономику и повседневность: торговля становилась более регулярной, а представления о мире — более подробными.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две линии последствий одновременно: экономический подъём и расширение знаний шли рядом с ростом конфликтов и человеческих потерь.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20900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098" y="3200400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открытие Америки стало началом новой эпохи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мира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европейцам стало ясно, что существуют новые земли по ту сторону Атлантики. Это расширило представления о Земле и сделало путешествия более целенаправленными и системными.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географических знаний
</a:t>
            </a:r>
            <a:pPr algn="r" indent="0" marL="0">
              <a:lnSpc>
                <a:spcPct val="9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острова и расстояния фиксировали с помощью карт и наблюдений. Чем точнее становились сведения, тем увереннее действовали моряки и тем быстрее развивалась навигация.
</a:t>
            </a:r>
            <a:endParaRPr lang="en-US" sz="104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дальних рейсов
</a:t>
            </a:r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всё чаще пересекали океан, изучая побережья Америки и уточняя маршруты. Такие рейсы постепенно превращали «чудо плавания» в регулярную практику мореплавания.
</a:t>
            </a:r>
            <a:endParaRPr lang="en-US" sz="984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 новые опорные пункты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европейских поселений поддерживало дальнейшие экспедиции: товары и люди перемещались легче. Так открытие постепенно перешло от разового события к устойчивой политике и экономике.
</a:t>
            </a:r>
            <a:endParaRPr lang="en-US" sz="9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к 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перехода от первых экспедиций к освоению территорий после 1492 года (обобщение исторического процесса).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оценки могут отличаться: одни видят прежде всего рост связей и географических знаний, другие — человеческую цену. Обе стороны помогают понять, почему последствия оказались такими масштабными.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историки считают событие важным не только для истории одной страны. Оно затронуло сразу несколько континентов, изменив экономику, миграции, сельское хозяйство и демографическую ситуацию.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коренных народов Америки это время означало резкое ухудшение условий жизни. Захваты земли, войны и болезни приводили к потерям и разрушению прежнего уклада, который существовал до прихода европейцев.
</a:t>
            </a:r>
            <a:endParaRPr lang="en-US" sz="112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Европы 1492 год стал отправной точкой новых знаний и более активной торговли. Морские пути расширялись, а многие прежние представления о мире приходилось пересматривать на основе наблюдений.
</a:t>
            </a:r>
            <a:endParaRPr lang="en-US" sz="1124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историки по-разному оценивают 1492 год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длилось первое пересечение Атлантики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из исторических описаний экспедиций Колумба (по общепринятой датировке).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плавание через океан заняло около 71 дня, а затем Колумб совершил ещё несколько рейсов в разные годы. Это показывает, насколько долгими были путешествия той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под парусами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палубах конца XV века были заметны быстроходные парусные суда, приспособленные к дальним рейсам. Их паруса ловили ветер, а команда вела наблюдения за курсом и погодой. Такой образ хорошо передаёт атмосферу океанского плавания.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 звёздам и инструментам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полагались не только на опыт, но и на навигационные устройства: морские карты, компас и астролябию. Эти предметы помогали определять направление и ориентироваться ночью. Поэтому в иллюстрациях часто рядом изображают инструментальную «точность» и звёздное небо.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порты и поддержка короны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экспедициях важную роль играли испанские порты Андалусии и государственная поддержка. Оттуда организовывали снабжение, отправляли корабли и задавали цели путешествиям. Именно это делает фон исторически узнаваемым для эпохи Колумба.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образы эпохи Колумба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экспедиций Колумба и раннего освоения Америки (исторические справочники по Великим географическим открытиям).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событий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видно, что после 1492 года экспедиции следовали не один раз, а несколько лет подряд, а затем началось более активное освоение берегов.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плавания быстро перешли в систематическую практику: от отдельных рейсов — к регулярной колонизации и расширению европейского присутствия.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плавание — поворот для целого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в 1492 году связало разные континенты в общую историческую систему. Оно ускорило обмен товарами и знаниями, но принесло и войны, болезни и тяжёлые страдания коренных народов.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2026-05-12T22:42:47Z</dcterms:created>
  <dcterms:modified xsi:type="dcterms:W3CDTF">2026-05-12T22:42:47Z</dcterms:modified>
</cp:coreProperties>
</file>