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живут там, где им хватает нужных условий.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существования животных: что нужно для жизни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животные живут не везде одинаково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Каждому виду подходят свои условия: где-то важнее тепло, где-то влага, а где-то укрытия и пища. Если среда меняется слишком резко, животным становится труднее выживать, размножаться и сохранять численность.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 среды обитания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40044" y="2059027"/>
            <a:ext cx="150993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 свет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 освещённость влияют на активность, питание и размножение животных. Для многих видов важны не только средние значения, но и сезонные изменения длины дня и погоды.
</a:t>
            </a:r>
            <a:endParaRPr lang="en-US" sz="1254" dirty="0"/>
          </a:p>
        </p:txBody>
      </p:sp>
      <p:sp>
        <p:nvSpPr>
          <p:cNvPr id="11" name="Text 3"/>
          <p:cNvSpPr txBox="1"/>
          <p:nvPr/>
        </p:nvSpPr>
        <p:spPr>
          <a:xfrm>
            <a:off x="2178422" y="2059027"/>
            <a:ext cx="150993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влажность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для дыхания, обмена веществ и поддержания жизни. Влажность особенно важна для животных, которые быстро теряют воду через кожу или дыхание.
</a:t>
            </a:r>
            <a:endParaRPr lang="en-US" sz="1254" dirty="0"/>
          </a:p>
        </p:txBody>
      </p:sp>
      <p:sp>
        <p:nvSpPr>
          <p:cNvPr id="12" name="Text 4"/>
          <p:cNvSpPr txBox="1"/>
          <p:nvPr/>
        </p:nvSpPr>
        <p:spPr>
          <a:xfrm>
            <a:off x="3816855" y="2059027"/>
            <a:ext cx="150993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и 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корма определяет, сможет ли вид жить на данной территории. Не менее важны укрытия, которые помогают избегать хищников и переживать неблагоприятные периоды.
</a:t>
            </a:r>
            <a:endParaRPr lang="en-US" sz="1179" dirty="0"/>
          </a:p>
        </p:txBody>
      </p:sp>
      <p:sp>
        <p:nvSpPr>
          <p:cNvPr id="13" name="Text 5"/>
          <p:cNvSpPr txBox="1"/>
          <p:nvPr/>
        </p:nvSpPr>
        <p:spPr>
          <a:xfrm>
            <a:off x="5455455" y="2064706"/>
            <a:ext cx="1510037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и 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жизни животным нужен воздух, а ещё достаточно места для движения, поиска пищи и устройства гнёзд или нор. Узкие пределы выносливости есть у каждого вида.
</a:t>
            </a:r>
            <a:endParaRPr lang="en-US" sz="1234" dirty="0"/>
          </a:p>
        </p:txBody>
      </p:sp>
      <p:sp>
        <p:nvSpPr>
          <p:cNvPr id="14" name="Text 6"/>
          <p:cNvSpPr txBox="1"/>
          <p:nvPr/>
        </p:nvSpPr>
        <p:spPr>
          <a:xfrm>
            <a:off x="7093984" y="2062511"/>
            <a:ext cx="1510112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зима, жаркое лето и смена корма заставляют животных по-разному вести себя в течение года. Одни мигрируют, другие накапливают запасы или впадают в спячку.
</a:t>
            </a:r>
            <a:endParaRPr lang="en-US" sz="123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видов обычно встречается там, где есть влага, корм и укрытия, а условия меняются не слишком резко.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распределение для учебной диаграммы по теме «Условия существования животных»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больше всего видов животных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 водоёмы выглядят наиболее благоприятными, а пустыня и тундра ограничивают разнообразие из-за жёстких условий.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 место жизни многих животных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85801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ярусы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лесу животные распределяются по ярусам: в кронах живут птицы и белки, на стволах — насекомые, а на земле — лисы, ежи и многие другие виды.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659165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и укрытие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даёт не только корм, но и защиту от ветра, жары и врагов. Под пологом деревьев легче спрятаться, найти гнездо и вырастить потомство.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532821" y="2180525"/>
            <a:ext cx="172235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дольше сохраняется влага, поэтому растения и животные не так быстро теряют воду. Это создаёт хорошие условия для многих насекомых, земноводных и мелких зверей.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406468" y="2180525"/>
            <a:ext cx="172235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мест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на небольшой площади леса можно найти разные уголки жизни: опушки, кустарники, подстилку, дупла и заросли травы. Поэтому видов здесь особенно много.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762" y="1226425"/>
            <a:ext cx="425700" cy="37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5162" y="1245345"/>
            <a:ext cx="425700" cy="340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462" y="3040650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4131" y="3040650"/>
            <a:ext cx="367763" cy="420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для животных в воде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Плавучесть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поддерживает тело, но животному всё равно нужно уметь двигаться без лишних затрат сил. Обтекаемая форма помогает легче плыть и быстрее преодолевать течение.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используют жабры, а киты и дельфины дышат воздухом и поднимаются к поверхности. Способ дыхания — одно из главных приспособлений к жизни в воде.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воде животные зависят от тепла: при изменении температуры меняется их активность, скорость обмена веществ и доступность пищи. Это особенно заметно в холодных водоёмах.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Солёность и кислород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водных животных важны количество растворённого кислорода и солёность. Эти показатели определяют, какие виды смогут жить в реке, озере или море.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094046"/>
            <a:ext cx="4821300" cy="13967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различаются условия жизни животных в основных средах обитания.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жёстче условия среды, тем больше специальных приспособлений нужно животным для жизни и размножения.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условий в разных средах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«Условия существования животных»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3197532"/>
            <a:ext cx="8079900" cy="14281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7075"/>
            <a:ext cx="8079900" cy="4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Пустыня: жизнь при нехватке воды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34400" y="1637075"/>
            <a:ext cx="15612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активность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в пустыне слишком жарко, поэтому многие животные выходят на поиски пищи ночью. В это время меньше риск перегрева и проще сохранить воду в организме.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779975" y="1637075"/>
            <a:ext cx="15612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Укрытие от жары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пережить зной, животные прячутся в норах, трещинах почвы или под камнями. Там температура ниже, а воздух влажнее, чем на открытом песке.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88650" y="1637075"/>
            <a:ext cx="15612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 может долго обходиться без питья, а некоторые грызуны получают влагу из пищи. Такие особенности помогают жить там, где вода встречается редко.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819250" y="1637075"/>
            <a:ext cx="15612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 песку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Ящерицы и другие пустынные животные быстро перемещаются по горячей поверхности, чтобы не обжечь лапы. Их поведение и строение тела помогают выживать в экстремальных условиях.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условия среды влияют на приспособления животных
</a:t>
            </a:r>
            <a:endParaRPr lang="en-US" sz="2395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трудности среды вызывают разные способы выживания.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640" y="2607162"/>
            <a:ext cx="2522614" cy="1923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8627" y="2607162"/>
            <a:ext cx="2522614" cy="1923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животные становятся незаметными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Белая шерсть зимой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Заяц-беляк меняет окраску в зависимости от времени года: зимой он становится белым и почти сливается со снегом. Это помогает ему меньше выделяться на открытом фоне и вовремя заметить опасность.
</a:t>
            </a:r>
            <a:endParaRPr lang="en-US" sz="1211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 на веточку
</a:t>
            </a:r>
            <a:pPr algn="ctr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Палочник выглядит как сухая ветка, особенно среди травы и кустов. Когда животное не привлекает внимание, у него больше шансов избежать встречи с врагом.
</a:t>
            </a:r>
            <a:endParaRPr lang="en-US" sz="1270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Житель морского дна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Камбала лежит на дне почти неподвижно и по цвету напоминает песок или ил. Такая окраска делает её малозаметной и для хищников, и для добычи.
</a:t>
            </a:r>
            <a:endParaRPr lang="en-US" sz="137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тепло помогает животным оставаться активными, искать пищу и выращивать потомство даже в холодный сезон.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температура тела млекопитающих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36–38 °C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примерно такая температура тела у многих млекопитающих, поэтому даже небольшое охлаждение требует особой защиты от холода.
</a:t>
            </a:r>
            <a:endParaRPr lang="en-US" sz="121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изменение поведения влияют не только температура, но и длина дня: они запускают размножение, линьку, миграции и подготовку к холодам.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школьного курса биологии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в жизни животных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животных выше в тёплые сезоны и снижается зимой, когда пищи меньше и условия становятся более суровыми.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как важное условие существования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823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достаточно корма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территории много растений, добычи или другого корма, животные могут жить рядом, успешно расти и выводить потомство.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776300" y="27000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Корма становится меньше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нехватке пищи усиливается конкуренция между особями, а часть животных вынуждена искать новые места обитания.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77525" y="1857275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питание ограничено долгое время, уменьшается выживаемость детёнышей и снижается численность вида на данной территории.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615" y="1352225"/>
            <a:ext cx="2522614" cy="1923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640" y="1352225"/>
            <a:ext cx="2522614" cy="1923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8627" y="1352225"/>
            <a:ext cx="2522614" cy="1923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убежища животных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Нора под землёй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землёй животное скрыто от холода, жары и многих хищников. Нора помогает пережить опасный сезон, вырастить детёнышей и спрятать запасы, если они нужны виду.
</a:t>
            </a:r>
            <a:endParaRPr lang="en-US" sz="1211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Укрытие у воды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рыбы и земноводные прячутся среди камней, коряг и водных растений. Такие места дают тень, защиту от сильного течения и возможность быстро скрыться при опасности.
</a:t>
            </a:r>
            <a:endParaRPr lang="en-US" sz="1211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Гнездо среди ветвей
</a:t>
            </a:r>
            <a:pPr algn="ctr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устраивают гнёзда так, чтобы яйца и птенцы были защищены от дождя, ветра и врагов. Хорошее гнездо часто становится самым безопасным местом в округе.
</a:t>
            </a:r>
            <a:endParaRPr lang="en-US" sz="124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2114483"/>
            <a:ext cx="4228200" cy="1224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приспособлений животных к среде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особенности тела и поведения помогают разным животным жить в своей среде.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признак полезен только в определённых условиях, поэтому приспособления тесно связаны со средой обитания.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раздел о приспособлениях животных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меняет условия жизни животных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47974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леса исчезают, животные теряют укрытия, места для гнёзд и привычные маршруты передвижения. Особенно сильно это сказывается на видах, которые живут в кронах, дуплах и подстилке.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255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Мусор, нефть и бытовые стоки ухудшают качество воды, сокращают количество кислорода и делают среду опасной для рыб, земноводных и водных птиц.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60496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 шум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Транспорт, освещение и постоянный шум мешают животным находить корм, общаться и выводить потомство. Для многих видов такие условия становятся слишком тревожными.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16812" y="1278134"/>
            <a:ext cx="189510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сезонов нарушает сроки появления насекомых, цветения растений и миграций птиц. Из-за этого животным труднее найти пищу именно тогда, когда она особенно нужна.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угрозы редко действуют поодиночке: уничтожение леса или болота часто усиливает загрязнение, сокращает корм и делает животных более уязвимыми.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материалам школьного курса биологии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угрозы для животных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сильная угроза связана с потерей среды обитания: без жилья, корма и мест размножения вид быстро слабеет.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сохраняют условия для животных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природоохранных мер, которая помогает сохранить места обитания и восстановить численность видов.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2027" y="1324625"/>
            <a:ext cx="3327595" cy="330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 и Красная книга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9407" y="1322250"/>
            <a:ext cx="4398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под охраной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помогает привлечь внимание к животным, которым грозит исчезновение. Она показывает, какие виды особенно нуждаются в защите и постоянном наблюдении.
</a:t>
            </a:r>
            <a:endParaRPr lang="en-US" sz="1097" dirty="0"/>
          </a:p>
        </p:txBody>
      </p:sp>
      <p:sp>
        <p:nvSpPr>
          <p:cNvPr id="11" name="Text 3"/>
          <p:cNvSpPr txBox="1"/>
          <p:nvPr/>
        </p:nvSpPr>
        <p:spPr>
          <a:xfrm>
            <a:off x="729407" y="2164054"/>
            <a:ext cx="4398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мест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редких животных важно беречь леса, степи, водоёмы и морские побережья. Если среда остаётся целой, у вида больше шансов выжить и размножаться.
</a:t>
            </a:r>
            <a:endParaRPr lang="en-US" sz="1097" dirty="0"/>
          </a:p>
        </p:txBody>
      </p:sp>
      <p:sp>
        <p:nvSpPr>
          <p:cNvPr id="12" name="Text 4"/>
          <p:cNvSpPr txBox="1"/>
          <p:nvPr/>
        </p:nvSpPr>
        <p:spPr>
          <a:xfrm>
            <a:off x="729407" y="3001904"/>
            <a:ext cx="4398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 опасной добычи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и ловля редких животных должны быть ограничены или запрещены. Это особенно важно в период размножения, когда даже небольшая потеря взрослых особей опасна.
</a:t>
            </a:r>
            <a:endParaRPr lang="en-US" sz="1097" dirty="0"/>
          </a:p>
        </p:txBody>
      </p:sp>
      <p:sp>
        <p:nvSpPr>
          <p:cNvPr id="13" name="Text 5"/>
          <p:cNvSpPr txBox="1"/>
          <p:nvPr/>
        </p:nvSpPr>
        <p:spPr>
          <a:xfrm>
            <a:off x="729400" y="3819900"/>
            <a:ext cx="4398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редких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России к редким видам относят амурского тигра, снежного барса, моржа и орлана-белохвоста. Каждый из них нуждается в бережном отношении человека.
</a:t>
            </a:r>
            <a:endParaRPr lang="en-US" sz="109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могут жить только там, где есть пища, вода, укрытия и подходящий климат. Если человек бережёт природу, он помогает сохранить виды и устойчивость всей экосистемы.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животные зависят от среды обитания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2026-05-31T20:26:54Z</dcterms:created>
  <dcterms:modified xsi:type="dcterms:W3CDTF">2026-05-31T20:26:54Z</dcterms:modified>
</cp:coreProperties>
</file>