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почвенной среды жизни: кто они и зачем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поддерживают плодородие, разлагая органику и формируя структуру почвы.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уникальный дом для множества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минералов, органики, влаги и воздуха, обеспечивая жизненные условия для микроорганизмов и животных. Она питает растения и участвует в важнейших природных циклах.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главные разлагатели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растительные и животные остатки, возвращая питательные вещества в почву. Они также участвуют в азотном цикле, обогащая почву необходимым растениями азотом.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Актиномицеты — производители природных антибиотиков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Актиномицеты выделяют вещества, подавляющие рост патогенных бактерий. Это помогает контролировать микробный баланс в почве и защищает растения от заболеваний.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микориза — союзники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на корнях, увеличивая всасывание воды и минералов. Они также участвуют в разложении органики, способствуя плодородию почвы.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микроорганизмы в почве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почвенных бактерий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преобразуют аммоний в нитраты, облегчая усвоение азота растениями и улучшая их рост.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бактерии, такие как ризобии, обитают в клубеньках бобовых и поставляют азот напрямую растениям.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Денитрифицирующие бактерии завершают азотный цикл, возвращая азот в атмосферу, что поддерживает природный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групп почвенной биомассы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получены на основе исследований почв средней полосы России, отражая типичный состав биоты.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бактерий и грибов указывает на их ключевую роль в биохимических процессах почвы.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почвоведения РАН, 2020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грибы и их помощь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увеличивает площадь поглощения корней, улучшая доступ к воде и питательным элементам. Это важный симбиоз для здоровья растений.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грибы — переработчики органического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и шампиньоновые грибы расщепляют мёртвую органику, способствуя питанию почвы и поддержанию её плодородия.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почве — незаметные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помогают разлагать сахаристые вещества и участвуют в круговороте веществ, обогащая микробное сообщество.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почвенной экосистеме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функций почвенных микроорганизмов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микроорганизмов выполняет свои уникальные задачи, совместно поддерживая почвенное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микроорганизмов обеспечивает баланс и плодородие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почвенной биологии, 2019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активно перемешивают верхние слои почвы, улучшая её структурное состояние и аэрацию.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насекомых в экосистеме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жуков перерабатывают растительные остатки, участвуя в формировании гумуса и улучшая качество почвы.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Сороконожки являются хищниками, регулируя популяции других мелких беспозвоночных.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питаются опавшими листьями, ускоряя процесс разложения и возврата питательных веществ в почву.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природные строители почвы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прокладывают каналы, способствуя проникновению воздуха и влаги к корням растений. Это улучшает условия для их роста и развитие.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Экскременты дождевых червей богаты органическими веществами и микроэлементами, которые улучшают структуру почвы и её плодородие.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разложения органических остатков в почве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поддерживающий плодородие и круговорот веществ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 нематоды: невидимые, но важные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микроскопические организмы, которые контролируют численность бактерий, предотвращая их чрезмерное размножение и способствуя равновесию почвенной микрофлоры.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питаются бактериями и грибами, регулируя их популяции и тем самым поддерживая здоровье почвы и способствуя улучшению усвоения минералов растениями.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простейших и нематод способствует поддержанию стабильного баланса микробного сообщества, что важно для плодородия и минерального обмена в почве.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прокладывают глубокие тоннели, рыхлят почву и улучшают её дренаж, способствуя лучшему проникновению воздуха и воды к корням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их деятельности на поверхности появляются характерные кротовины — небольшие холмики земли, которые свидетельствуют о постоянной работе этих почвенных обитателей.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кротов на структуру почвы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766" y="1835776"/>
            <a:ext cx="2650990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численность почвенных организмов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условия, стимулирующие или ограничивающие развитие различных групп почвенных организмов, определяя их активность и вклад в экосистему.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включают умеренную влажность, нейтральную кислотность и достаточное количество органики, что способствует максимальной численности почвенных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почв средней полосы России
</a:t>
            </a:r>
            <a:endParaRPr lang="en-US" sz="8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почвенные организмы влияют на структуру почвы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формированию устойчивых почвенных агрегатов, которые улучшают структуру и предотвращают размывание верхнего слоя почвы.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организмов, таких как дождевые черви и насекомые, увеличивает пористость почвы, улучшая воздухо- и водопроницаемость и способствуя развитию корневой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органического материала с помощью микроорганизмов способствует накоплению гумуса, что повышает плодородие и удержание влаги в почве.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вызывающие корневые гнили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почвенные бактерии, например Agrobacterium, вызывают заболевания корней растений, что приводит к снижению их роста и урожайности. Такие инфекции трудно лечить, и они существенно влияют на здоровье культуры.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патогены: фитофтора и фузариоз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Грибы-патогены вызывают серьёзные болезни растений, поражая корни и стебли. Фитофтора и фузариоз могут привести к массовому увяданию и гибели растений, что негативно сказывается на сельском хозяйстве.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актиномицетов в подавлении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актиномицеты выделяют антибиотики, которые препятствуют развитию патогенных микроорганизмов. Их присутствие способствует поддержанию здоровья почвы и снижению риска заболеваний растений.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микроорганизмы в почве: болезни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почвенных организмов в течение года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организмов растёт весной и осенью, во многом благодаря благоприятным температурным и влажностным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активности связаны с оптимальной температурой и влажностью, а снижение летом и зимой обусловлено стрессовыми факторами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наблюдения по средней полосе России, 2010–2020 гг.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химических удобрений и пестицидов часто уменьшает разнообразие почвенных микроорганизмов, что снижает биологическую устойчивость почвы.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органического земледелия и применение севооборота способствуют сохранению и восстановлению здоровья почвенной биоты.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почвы и уплотнение уменьшают количество кислорода, что негативно отражается на дождевых червях и других почвенных животных.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 и использование биоудобрений поддерживают плодородие, уменьшая необходимость в химических средствах и сохраняя экосистему почвы.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почвенные организмы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разлагающие нефтепродукты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почвенные бактерии способны расщеплять сложные углеводороды нефти, способствуя очистке загрязнённых участков и снижая токсическое воздействие на экосистему.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для восстановления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применяются в биорекультивации загрязнённых территорий, эффективных в разрушении пестицидов и тяжёлых металлов, что помогает восстановить плодородие земли.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как экологический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с участием почвенной биоты способствует очистке почв после антропогенных загрязнений, восстанавливая естественные процессы и улучшая качество окружающей среды.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биота и очистка окружающей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организмов в климате и окружающей среде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контролируют круговорот углерода, поглощая и выделяя CO2 в процессе разложения органики, влияя на углеродный баланс атмосферы.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остатков сопровождается выделением метана и углекислого газа, которые являются важными парниковыми газами, влияющими на климат.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и здоровая биота почвы поддерживает регуляцию климата, способствуя снижению тяжелых климатических изменений и сохранению экологического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— залог жизни и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обитатели играют ключевую роль в поддержании плодородия, здоровья растений и экологического баланса. Их сохранение необходимо для будущих поколений и устойчивого развития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2026-05-08T12:08:53Z</dcterms:created>
  <dcterms:modified xsi:type="dcterms:W3CDTF">2026-05-08T12:08:53Z</dcterms:modified>
</cp:coreProperties>
</file>